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352" r:id="rId5"/>
    <p:sldId id="332" r:id="rId7"/>
    <p:sldId id="330" r:id="rId8"/>
    <p:sldId id="331" r:id="rId9"/>
    <p:sldId id="342" r:id="rId10"/>
    <p:sldId id="333" r:id="rId11"/>
    <p:sldId id="344" r:id="rId12"/>
    <p:sldId id="345" r:id="rId13"/>
    <p:sldId id="335" r:id="rId14"/>
    <p:sldId id="334" r:id="rId15"/>
    <p:sldId id="337" r:id="rId16"/>
    <p:sldId id="338" r:id="rId17"/>
    <p:sldId id="346" r:id="rId18"/>
    <p:sldId id="348" r:id="rId19"/>
    <p:sldId id="349" r:id="rId20"/>
    <p:sldId id="351" r:id="rId21"/>
    <p:sldId id="369" r:id="rId22"/>
    <p:sldId id="341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6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D710F23B-6ED5-4D62-8381-AD1D103E205C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13AD54-0E8F-4EE8-A517-4E63ACFE31B4}" type="slidenum">
              <a:rPr lang="zh-CN" altLang="en-US" smtClean="0">
                <a:latin typeface="Calibri" panose="020F0502020204030204" charset="0"/>
                <a:ea typeface="宋体" panose="02010600030101010101" pitchFamily="2" charset="-122"/>
              </a:rPr>
            </a:fld>
            <a:endParaRPr lang="en-US" altLang="zh-CN" smtClean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9D9ECE27-3E2F-4124-A5CE-8CFEB707CDE0}" type="slidenum">
              <a:rPr lang="zh-CN" altLang="en-US" smtClean="0">
                <a:latin typeface="Calibri" panose="020F0502020204030204" charset="0"/>
              </a:rPr>
            </a:fld>
            <a:endParaRPr lang="zh-CN" altLang="en-US" smtClean="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1EC8-FC9B-4ED1-A193-D6108B1BE4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6315"/>
            <a:ext cx="9144000" cy="116322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89538"/>
            <a:ext cx="9144000" cy="492370"/>
          </a:xfrm>
        </p:spPr>
        <p:txBody>
          <a:bodyPr anchor="ctr" anchorCtr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2003"/>
            <a:ext cx="10515600" cy="11501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8001"/>
            <a:ext cx="10515600" cy="3460376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81911"/>
            <a:ext cx="10515600" cy="167859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4664" y="3862634"/>
            <a:ext cx="6342673" cy="6624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2796"/>
            <a:ext cx="10515600" cy="10373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25284"/>
            <a:ext cx="5065449" cy="378775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1334" y="1725284"/>
            <a:ext cx="5065449" cy="378775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8059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91380"/>
            <a:ext cx="5157787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63533"/>
            <a:ext cx="5157787" cy="3102097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91380"/>
            <a:ext cx="5183188" cy="657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63533"/>
            <a:ext cx="5183188" cy="3102097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6E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4432979" y="1044515"/>
            <a:ext cx="4240750" cy="4242623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240048" y="1104455"/>
            <a:ext cx="4152713" cy="41508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400">
              <a:latin typeface="Broadway BT" panose="04040905080B02020502" pitchFamily="82" charset="0"/>
              <a:ea typeface="汉仪丫丫体简" panose="02010604000101010101" pitchFamily="2" charset="-122"/>
              <a:cs typeface="Verdana" panose="020B060403050404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177847" y="2320111"/>
            <a:ext cx="597526" cy="5975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35118" y="1449110"/>
            <a:ext cx="273476" cy="2734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245419" y="4740186"/>
            <a:ext cx="597527" cy="5975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356429" y="5538136"/>
            <a:ext cx="275348" cy="275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40048" y="1134099"/>
            <a:ext cx="4152713" cy="4121196"/>
          </a:xfrm>
        </p:spPr>
        <p:txBody>
          <a:bodyPr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E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6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502" y="53134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7131" y="531343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4502" y="2131542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355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2396-D038-42D1-B183-3069D62222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D983-97C2-4624-98F9-F9D6AE8A9B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3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963B22"/>
        </a:buClr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963B22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963B22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963B22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963B22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image" Target="../media/image8.jpeg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image" Target="../media/image9.jpeg"/><Relationship Id="rId10" Type="http://schemas.openxmlformats.org/officeDocument/2006/relationships/notesSlide" Target="../notesSlides/notesSlide9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61.xml"/><Relationship Id="rId7" Type="http://schemas.openxmlformats.org/officeDocument/2006/relationships/image" Target="../media/image11.jpeg"/><Relationship Id="rId6" Type="http://schemas.openxmlformats.org/officeDocument/2006/relationships/tags" Target="../tags/tag60.xml"/><Relationship Id="rId5" Type="http://schemas.openxmlformats.org/officeDocument/2006/relationships/image" Target="../media/image10.jpeg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image" Target="../media/image15.jpeg"/><Relationship Id="rId7" Type="http://schemas.openxmlformats.org/officeDocument/2006/relationships/tags" Target="../tags/tag70.xml"/><Relationship Id="rId6" Type="http://schemas.openxmlformats.org/officeDocument/2006/relationships/image" Target="../media/image14.jpeg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13.jpeg"/><Relationship Id="rId2" Type="http://schemas.openxmlformats.org/officeDocument/2006/relationships/tags" Target="../tags/tag67.xml"/><Relationship Id="rId19" Type="http://schemas.openxmlformats.org/officeDocument/2006/relationships/notesSlide" Target="../notesSlides/notesSlide1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image" Target="../media/image16.jpeg"/><Relationship Id="rId10" Type="http://schemas.openxmlformats.org/officeDocument/2006/relationships/tags" Target="../tags/tag72.xml"/><Relationship Id="rId1" Type="http://schemas.openxmlformats.org/officeDocument/2006/relationships/tags" Target="../tags/tag6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image" Target="../media/image18.jpeg"/><Relationship Id="rId4" Type="http://schemas.openxmlformats.org/officeDocument/2006/relationships/tags" Target="../tags/tag86.xml"/><Relationship Id="rId3" Type="http://schemas.openxmlformats.org/officeDocument/2006/relationships/image" Target="../media/image17.jpeg"/><Relationship Id="rId2" Type="http://schemas.openxmlformats.org/officeDocument/2006/relationships/tags" Target="../tags/tag85.xml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../media/image20.jpeg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image" Target="../media/image19.jpeg"/><Relationship Id="rId2" Type="http://schemas.openxmlformats.org/officeDocument/2006/relationships/tags" Target="../tags/tag94.xml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image" Target="../media/image22.jpeg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image" Target="../media/image21.jpeg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2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Relationship Id="rId3" Type="http://schemas.openxmlformats.org/officeDocument/2006/relationships/image" Target="../media/image6.jpe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18465" y="345440"/>
            <a:ext cx="69621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AD6827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</a:t>
            </a:r>
            <a:r>
              <a:rPr lang="zh-CN" altLang="en-US" sz="4000" b="1">
                <a:solidFill>
                  <a:srgbClr val="AD6827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回忆童年的暑假，追寻着记忆的脚印，回到那个熟悉的地方</a:t>
            </a:r>
            <a:r>
              <a:rPr lang="en-US" altLang="zh-CN" sz="4000" b="1">
                <a:solidFill>
                  <a:srgbClr val="AD6827"/>
                </a:solidFill>
                <a:latin typeface="微软雅黑 Light" panose="020B0502040204020203" charset="-122"/>
                <a:ea typeface="微软雅黑 Light" panose="020B0502040204020203" charset="-122"/>
              </a:rPr>
              <a:t>-----</a:t>
            </a:r>
            <a:endParaRPr lang="en-US" altLang="zh-CN" sz="4000" b="1">
              <a:solidFill>
                <a:srgbClr val="AD6827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1910" y="466725"/>
            <a:ext cx="3288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AD6827"/>
                </a:solidFill>
                <a:latin typeface="楷体" panose="02010609060101010101" charset="-122"/>
                <a:ea typeface="楷体" panose="02010609060101010101" charset="-122"/>
              </a:rPr>
              <a:t>贵  </a:t>
            </a:r>
            <a:endParaRPr lang="zh-CN" altLang="en-US" sz="5400" b="1">
              <a:solidFill>
                <a:srgbClr val="AD6827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83380" y="1861820"/>
            <a:ext cx="3451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AD6827"/>
                </a:solidFill>
                <a:latin typeface="楷体" panose="02010609060101010101" charset="-122"/>
                <a:ea typeface="楷体" panose="02010609060101010101" charset="-122"/>
              </a:rPr>
              <a:t>州</a:t>
            </a:r>
            <a:endParaRPr lang="zh-CN" altLang="en-US" sz="4800" b="1">
              <a:solidFill>
                <a:srgbClr val="AD6827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75215" y="6297930"/>
            <a:ext cx="3022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-----</a:t>
            </a:r>
            <a:r>
              <a:rPr lang="zh-CN" altLang="en-US" sz="28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邓智琦</a:t>
            </a:r>
            <a:endParaRPr lang="zh-CN" altLang="en-US" sz="28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build="allAtOnce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>
            <p:custDataLst>
              <p:tags r:id="rId1"/>
            </p:custDataLst>
          </p:nvPr>
        </p:nvSpPr>
        <p:spPr>
          <a:xfrm>
            <a:off x="3898223" y="3844352"/>
            <a:ext cx="1284132" cy="1284132"/>
          </a:xfrm>
          <a:custGeom>
            <a:avLst/>
            <a:gdLst>
              <a:gd name="connsiteX0" fmla="*/ 727377 w 1454752"/>
              <a:gd name="connsiteY0" fmla="*/ 160023 h 1454752"/>
              <a:gd name="connsiteX1" fmla="*/ 160023 w 1454752"/>
              <a:gd name="connsiteY1" fmla="*/ 727377 h 1454752"/>
              <a:gd name="connsiteX2" fmla="*/ 727377 w 1454752"/>
              <a:gd name="connsiteY2" fmla="*/ 1294731 h 1454752"/>
              <a:gd name="connsiteX3" fmla="*/ 1294731 w 1454752"/>
              <a:gd name="connsiteY3" fmla="*/ 727377 h 1454752"/>
              <a:gd name="connsiteX4" fmla="*/ 727377 w 1454752"/>
              <a:gd name="connsiteY4" fmla="*/ 160023 h 1454752"/>
              <a:gd name="connsiteX5" fmla="*/ 727376 w 1454752"/>
              <a:gd name="connsiteY5" fmla="*/ 0 h 1454752"/>
              <a:gd name="connsiteX6" fmla="*/ 1454752 w 1454752"/>
              <a:gd name="connsiteY6" fmla="*/ 727376 h 1454752"/>
              <a:gd name="connsiteX7" fmla="*/ 727376 w 1454752"/>
              <a:gd name="connsiteY7" fmla="*/ 1454752 h 1454752"/>
              <a:gd name="connsiteX8" fmla="*/ 0 w 1454752"/>
              <a:gd name="connsiteY8" fmla="*/ 727376 h 1454752"/>
              <a:gd name="connsiteX9" fmla="*/ 727376 w 1454752"/>
              <a:gd name="connsiteY9" fmla="*/ 0 h 145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4752" h="1454752">
                <a:moveTo>
                  <a:pt x="727377" y="160023"/>
                </a:moveTo>
                <a:cubicBezTo>
                  <a:pt x="414036" y="160023"/>
                  <a:pt x="160023" y="414036"/>
                  <a:pt x="160023" y="727377"/>
                </a:cubicBezTo>
                <a:cubicBezTo>
                  <a:pt x="160023" y="1040718"/>
                  <a:pt x="414036" y="1294731"/>
                  <a:pt x="727377" y="1294731"/>
                </a:cubicBezTo>
                <a:cubicBezTo>
                  <a:pt x="1040718" y="1294731"/>
                  <a:pt x="1294731" y="1040718"/>
                  <a:pt x="1294731" y="727377"/>
                </a:cubicBezTo>
                <a:cubicBezTo>
                  <a:pt x="1294731" y="414036"/>
                  <a:pt x="1040718" y="160023"/>
                  <a:pt x="727377" y="160023"/>
                </a:cubicBezTo>
                <a:close/>
                <a:moveTo>
                  <a:pt x="727376" y="0"/>
                </a:moveTo>
                <a:cubicBezTo>
                  <a:pt x="1129095" y="0"/>
                  <a:pt x="1454752" y="325657"/>
                  <a:pt x="1454752" y="727376"/>
                </a:cubicBezTo>
                <a:cubicBezTo>
                  <a:pt x="1454752" y="1129095"/>
                  <a:pt x="1129095" y="1454752"/>
                  <a:pt x="727376" y="1454752"/>
                </a:cubicBezTo>
                <a:cubicBezTo>
                  <a:pt x="325657" y="1454752"/>
                  <a:pt x="0" y="1129095"/>
                  <a:pt x="0" y="727376"/>
                </a:cubicBezTo>
                <a:cubicBezTo>
                  <a:pt x="0" y="325657"/>
                  <a:pt x="325657" y="0"/>
                  <a:pt x="727376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216000" tIns="360000" rIns="216000" bIns="0" anchor="ctr" anchorCtr="1">
            <a:normAutofit/>
          </a:bodyPr>
          <a:lstStyle/>
          <a:p>
            <a:pPr algn="ctr">
              <a:defRPr/>
            </a:pPr>
            <a:r>
              <a:rPr lang="zh-CN" altLang="en-US" kern="0" dirty="0">
                <a:solidFill>
                  <a:srgbClr val="AD6827"/>
                </a:solidFill>
              </a:rPr>
              <a:t>月亮湖公园</a:t>
            </a:r>
            <a:endParaRPr lang="zh-CN" altLang="en-US" kern="0" dirty="0">
              <a:solidFill>
                <a:srgbClr val="AD6827"/>
              </a:solidFill>
            </a:endParaRPr>
          </a:p>
        </p:txBody>
      </p:sp>
      <p:sp>
        <p:nvSpPr>
          <p:cNvPr id="48" name="椭圆 7"/>
          <p:cNvSpPr/>
          <p:nvPr>
            <p:custDataLst>
              <p:tags r:id="rId2"/>
            </p:custDataLst>
          </p:nvPr>
        </p:nvSpPr>
        <p:spPr>
          <a:xfrm>
            <a:off x="4067541" y="3985171"/>
            <a:ext cx="945497" cy="336958"/>
          </a:xfrm>
          <a:custGeom>
            <a:avLst/>
            <a:gdLst/>
            <a:ahLst/>
            <a:cxnLst/>
            <a:rect l="l" t="t" r="r" b="b"/>
            <a:pathLst>
              <a:path w="1538370" h="548701">
                <a:moveTo>
                  <a:pt x="769185" y="0"/>
                </a:moveTo>
                <a:cubicBezTo>
                  <a:pt x="1125831" y="0"/>
                  <a:pt x="1428933" y="229248"/>
                  <a:pt x="1538370" y="548701"/>
                </a:cubicBezTo>
                <a:lnTo>
                  <a:pt x="0" y="548701"/>
                </a:lnTo>
                <a:cubicBezTo>
                  <a:pt x="109438" y="229248"/>
                  <a:pt x="412539" y="0"/>
                  <a:pt x="76918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 fontScale="90000"/>
          </a:bodyPr>
          <a:lstStyle/>
          <a:p>
            <a:pPr algn="ctr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01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  <p:sp>
        <p:nvSpPr>
          <p:cNvPr id="25" name="任意多边形 24"/>
          <p:cNvSpPr/>
          <p:nvPr>
            <p:custDataLst>
              <p:tags r:id="rId3"/>
            </p:custDataLst>
          </p:nvPr>
        </p:nvSpPr>
        <p:spPr>
          <a:xfrm>
            <a:off x="5182356" y="1870315"/>
            <a:ext cx="1416569" cy="1414892"/>
          </a:xfrm>
          <a:custGeom>
            <a:avLst/>
            <a:gdLst>
              <a:gd name="connsiteX0" fmla="*/ 670162 w 1340324"/>
              <a:gd name="connsiteY0" fmla="*/ 147436 h 1340324"/>
              <a:gd name="connsiteX1" fmla="*/ 147436 w 1340324"/>
              <a:gd name="connsiteY1" fmla="*/ 670162 h 1340324"/>
              <a:gd name="connsiteX2" fmla="*/ 670162 w 1340324"/>
              <a:gd name="connsiteY2" fmla="*/ 1192888 h 1340324"/>
              <a:gd name="connsiteX3" fmla="*/ 1192888 w 1340324"/>
              <a:gd name="connsiteY3" fmla="*/ 670162 h 1340324"/>
              <a:gd name="connsiteX4" fmla="*/ 670162 w 1340324"/>
              <a:gd name="connsiteY4" fmla="*/ 147436 h 1340324"/>
              <a:gd name="connsiteX5" fmla="*/ 670162 w 1340324"/>
              <a:gd name="connsiteY5" fmla="*/ 0 h 1340324"/>
              <a:gd name="connsiteX6" fmla="*/ 1340324 w 1340324"/>
              <a:gd name="connsiteY6" fmla="*/ 670162 h 1340324"/>
              <a:gd name="connsiteX7" fmla="*/ 670162 w 1340324"/>
              <a:gd name="connsiteY7" fmla="*/ 1340324 h 1340324"/>
              <a:gd name="connsiteX8" fmla="*/ 0 w 1340324"/>
              <a:gd name="connsiteY8" fmla="*/ 670162 h 1340324"/>
              <a:gd name="connsiteX9" fmla="*/ 670162 w 1340324"/>
              <a:gd name="connsiteY9" fmla="*/ 0 h 134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0324" h="1340324">
                <a:moveTo>
                  <a:pt x="670162" y="147436"/>
                </a:moveTo>
                <a:cubicBezTo>
                  <a:pt x="381468" y="147436"/>
                  <a:pt x="147436" y="381468"/>
                  <a:pt x="147436" y="670162"/>
                </a:cubicBezTo>
                <a:cubicBezTo>
                  <a:pt x="147436" y="958856"/>
                  <a:pt x="381468" y="1192888"/>
                  <a:pt x="670162" y="1192888"/>
                </a:cubicBezTo>
                <a:cubicBezTo>
                  <a:pt x="958856" y="1192888"/>
                  <a:pt x="1192888" y="958856"/>
                  <a:pt x="1192888" y="670162"/>
                </a:cubicBezTo>
                <a:cubicBezTo>
                  <a:pt x="1192888" y="381468"/>
                  <a:pt x="958856" y="147436"/>
                  <a:pt x="670162" y="147436"/>
                </a:cubicBezTo>
                <a:close/>
                <a:moveTo>
                  <a:pt x="670162" y="0"/>
                </a:moveTo>
                <a:cubicBezTo>
                  <a:pt x="1040282" y="0"/>
                  <a:pt x="1340324" y="300042"/>
                  <a:pt x="1340324" y="670162"/>
                </a:cubicBezTo>
                <a:cubicBezTo>
                  <a:pt x="1340324" y="1040282"/>
                  <a:pt x="1040282" y="1340324"/>
                  <a:pt x="670162" y="1340324"/>
                </a:cubicBezTo>
                <a:cubicBezTo>
                  <a:pt x="300042" y="1340324"/>
                  <a:pt x="0" y="1040282"/>
                  <a:pt x="0" y="670162"/>
                </a:cubicBezTo>
                <a:cubicBezTo>
                  <a:pt x="0" y="300042"/>
                  <a:pt x="300042" y="0"/>
                  <a:pt x="670162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216000" tIns="360000" rIns="216000" bIns="0" anchor="ctr" anchorCtr="1">
            <a:normAutofit/>
          </a:bodyPr>
          <a:lstStyle/>
          <a:p>
            <a:pPr algn="ctr">
              <a:defRPr/>
            </a:pPr>
            <a:r>
              <a:rPr lang="zh-CN" altLang="en-US" kern="0" dirty="0">
                <a:solidFill>
                  <a:srgbClr val="AD6827"/>
                </a:solidFill>
              </a:rPr>
              <a:t>小河湾</a:t>
            </a:r>
            <a:endParaRPr lang="zh-CN" altLang="en-US" kern="0" dirty="0">
              <a:solidFill>
                <a:srgbClr val="AD6827"/>
              </a:solidFill>
            </a:endParaRPr>
          </a:p>
        </p:txBody>
      </p:sp>
      <p:sp>
        <p:nvSpPr>
          <p:cNvPr id="52" name="椭圆 7"/>
          <p:cNvSpPr/>
          <p:nvPr>
            <p:custDataLst>
              <p:tags r:id="rId4"/>
            </p:custDataLst>
          </p:nvPr>
        </p:nvSpPr>
        <p:spPr>
          <a:xfrm>
            <a:off x="5355219" y="2019515"/>
            <a:ext cx="1066007" cy="372164"/>
          </a:xfrm>
          <a:custGeom>
            <a:avLst/>
            <a:gdLst/>
            <a:ahLst/>
            <a:cxnLst/>
            <a:rect l="l" t="t" r="r" b="b"/>
            <a:pathLst>
              <a:path w="1538370" h="548701">
                <a:moveTo>
                  <a:pt x="769185" y="0"/>
                </a:moveTo>
                <a:cubicBezTo>
                  <a:pt x="1125831" y="0"/>
                  <a:pt x="1428933" y="229248"/>
                  <a:pt x="1538370" y="548701"/>
                </a:cubicBezTo>
                <a:lnTo>
                  <a:pt x="0" y="548701"/>
                </a:lnTo>
                <a:cubicBezTo>
                  <a:pt x="109438" y="229248"/>
                  <a:pt x="412539" y="0"/>
                  <a:pt x="76918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02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  <p:sp>
        <p:nvSpPr>
          <p:cNvPr id="53" name="任意多边形 52"/>
          <p:cNvSpPr/>
          <p:nvPr>
            <p:custDataLst>
              <p:tags r:id="rId5"/>
            </p:custDataLst>
          </p:nvPr>
        </p:nvSpPr>
        <p:spPr>
          <a:xfrm>
            <a:off x="5876391" y="3071961"/>
            <a:ext cx="1946315" cy="2728764"/>
          </a:xfrm>
          <a:custGeom>
            <a:avLst/>
            <a:gdLst>
              <a:gd name="connsiteX0" fmla="*/ 1859477 w 3508168"/>
              <a:gd name="connsiteY0" fmla="*/ 3286893 h 3286893"/>
              <a:gd name="connsiteX1" fmla="*/ 44531 w 3508168"/>
              <a:gd name="connsiteY1" fmla="*/ 72638 h 3286893"/>
              <a:gd name="connsiteX2" fmla="*/ 3508168 w 3508168"/>
              <a:gd name="connsiteY2" fmla="*/ 1042456 h 3286893"/>
              <a:gd name="connsiteX0-1" fmla="*/ 1859477 w 1859477"/>
              <a:gd name="connsiteY0-2" fmla="*/ 3214255 h 3214255"/>
              <a:gd name="connsiteX1-3" fmla="*/ 44531 w 1859477"/>
              <a:gd name="connsiteY1-4" fmla="*/ 0 h 32142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59477" h="3214255">
                <a:moveTo>
                  <a:pt x="1859477" y="3214255"/>
                </a:moveTo>
                <a:cubicBezTo>
                  <a:pt x="814613" y="1794164"/>
                  <a:pt x="-230251" y="374073"/>
                  <a:pt x="44531" y="0"/>
                </a:cubicBezTo>
              </a:path>
            </a:pathLst>
          </a:cu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oval" w="med" len="med"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4" name="任意多边形 53"/>
          <p:cNvSpPr/>
          <p:nvPr>
            <p:custDataLst>
              <p:tags r:id="rId6"/>
            </p:custDataLst>
          </p:nvPr>
        </p:nvSpPr>
        <p:spPr>
          <a:xfrm rot="4888143" flipV="1">
            <a:off x="5718809" y="3681741"/>
            <a:ext cx="1621091" cy="2804639"/>
          </a:xfrm>
          <a:custGeom>
            <a:avLst/>
            <a:gdLst>
              <a:gd name="connsiteX0" fmla="*/ 1859477 w 3508168"/>
              <a:gd name="connsiteY0" fmla="*/ 3286893 h 3286893"/>
              <a:gd name="connsiteX1" fmla="*/ 44531 w 3508168"/>
              <a:gd name="connsiteY1" fmla="*/ 72638 h 3286893"/>
              <a:gd name="connsiteX2" fmla="*/ 3508168 w 3508168"/>
              <a:gd name="connsiteY2" fmla="*/ 1042456 h 3286893"/>
              <a:gd name="connsiteX0-1" fmla="*/ 1859477 w 1859477"/>
              <a:gd name="connsiteY0-2" fmla="*/ 3214255 h 3214255"/>
              <a:gd name="connsiteX1-3" fmla="*/ 44531 w 1859477"/>
              <a:gd name="connsiteY1-4" fmla="*/ 0 h 32142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59477" h="3214255">
                <a:moveTo>
                  <a:pt x="1859477" y="3214255"/>
                </a:moveTo>
                <a:cubicBezTo>
                  <a:pt x="814613" y="1794164"/>
                  <a:pt x="-230251" y="374073"/>
                  <a:pt x="44531" y="0"/>
                </a:cubicBezTo>
              </a:path>
            </a:pathLst>
          </a:cu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oval" w="med" len="med"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7351633" y="5128484"/>
            <a:ext cx="942144" cy="942144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anchor="ctr" anchorCtr="1">
            <a:normAutofit/>
          </a:bodyPr>
          <a:lstStyle/>
          <a:p>
            <a:pPr algn="ctr"/>
            <a:r>
              <a:rPr lang="da-DK" altLang="zh-CN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LOREM</a:t>
            </a:r>
            <a:endParaRPr lang="en-US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1570892" y="564544"/>
            <a:ext cx="9050216" cy="795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rgbClr val="963B22"/>
                </a:solidFill>
                <a:latin typeface="Arial" panose="020B0604020202020204" pitchFamily="34" charset="0"/>
                <a:ea typeface="黑体" panose="02010609060101010101" charset="-122"/>
                <a:cs typeface="+mj-cs"/>
              </a:defRPr>
            </a:lvl1pPr>
          </a:lstStyle>
          <a:p>
            <a:r>
              <a:rPr lang="en-US" altLang="zh-CN" sz="360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</a:rPr>
              <a:t>LOREM IPSUM DOLOR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  <a:latin typeface="+mj-lt"/>
              <a:ea typeface="+mj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861" y="426295"/>
            <a:ext cx="12184278" cy="600541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501512" y="426295"/>
            <a:ext cx="3604516" cy="600541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月亮湖公园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任意多边形 26"/>
          <p:cNvSpPr/>
          <p:nvPr>
            <p:custDataLst>
              <p:tags r:id="rId4"/>
            </p:custDataLst>
          </p:nvPr>
        </p:nvSpPr>
        <p:spPr>
          <a:xfrm>
            <a:off x="1615398" y="565847"/>
            <a:ext cx="1284132" cy="1284132"/>
          </a:xfrm>
          <a:custGeom>
            <a:avLst/>
            <a:gdLst>
              <a:gd name="connsiteX0" fmla="*/ 727377 w 1454752"/>
              <a:gd name="connsiteY0" fmla="*/ 160023 h 1454752"/>
              <a:gd name="connsiteX1" fmla="*/ 160023 w 1454752"/>
              <a:gd name="connsiteY1" fmla="*/ 727377 h 1454752"/>
              <a:gd name="connsiteX2" fmla="*/ 727377 w 1454752"/>
              <a:gd name="connsiteY2" fmla="*/ 1294731 h 1454752"/>
              <a:gd name="connsiteX3" fmla="*/ 1294731 w 1454752"/>
              <a:gd name="connsiteY3" fmla="*/ 727377 h 1454752"/>
              <a:gd name="connsiteX4" fmla="*/ 727377 w 1454752"/>
              <a:gd name="connsiteY4" fmla="*/ 160023 h 1454752"/>
              <a:gd name="connsiteX5" fmla="*/ 727376 w 1454752"/>
              <a:gd name="connsiteY5" fmla="*/ 0 h 1454752"/>
              <a:gd name="connsiteX6" fmla="*/ 1454752 w 1454752"/>
              <a:gd name="connsiteY6" fmla="*/ 727376 h 1454752"/>
              <a:gd name="connsiteX7" fmla="*/ 727376 w 1454752"/>
              <a:gd name="connsiteY7" fmla="*/ 1454752 h 1454752"/>
              <a:gd name="connsiteX8" fmla="*/ 0 w 1454752"/>
              <a:gd name="connsiteY8" fmla="*/ 727376 h 1454752"/>
              <a:gd name="connsiteX9" fmla="*/ 727376 w 1454752"/>
              <a:gd name="connsiteY9" fmla="*/ 0 h 145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4752" h="1454752">
                <a:moveTo>
                  <a:pt x="727377" y="160023"/>
                </a:moveTo>
                <a:cubicBezTo>
                  <a:pt x="414036" y="160023"/>
                  <a:pt x="160023" y="414036"/>
                  <a:pt x="160023" y="727377"/>
                </a:cubicBezTo>
                <a:cubicBezTo>
                  <a:pt x="160023" y="1040718"/>
                  <a:pt x="414036" y="1294731"/>
                  <a:pt x="727377" y="1294731"/>
                </a:cubicBezTo>
                <a:cubicBezTo>
                  <a:pt x="1040718" y="1294731"/>
                  <a:pt x="1294731" y="1040718"/>
                  <a:pt x="1294731" y="727377"/>
                </a:cubicBezTo>
                <a:cubicBezTo>
                  <a:pt x="1294731" y="414036"/>
                  <a:pt x="1040718" y="160023"/>
                  <a:pt x="727377" y="160023"/>
                </a:cubicBezTo>
                <a:close/>
                <a:moveTo>
                  <a:pt x="727376" y="0"/>
                </a:moveTo>
                <a:cubicBezTo>
                  <a:pt x="1129095" y="0"/>
                  <a:pt x="1454752" y="325657"/>
                  <a:pt x="1454752" y="727376"/>
                </a:cubicBezTo>
                <a:cubicBezTo>
                  <a:pt x="1454752" y="1129095"/>
                  <a:pt x="1129095" y="1454752"/>
                  <a:pt x="727376" y="1454752"/>
                </a:cubicBezTo>
                <a:cubicBezTo>
                  <a:pt x="325657" y="1454752"/>
                  <a:pt x="0" y="1129095"/>
                  <a:pt x="0" y="727376"/>
                </a:cubicBezTo>
                <a:cubicBezTo>
                  <a:pt x="0" y="325657"/>
                  <a:pt x="325657" y="0"/>
                  <a:pt x="727376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216000" tIns="360000" rIns="216000" bIns="0" anchor="ctr" anchorCtr="1">
            <a:normAutofit/>
          </a:bodyPr>
          <a:p>
            <a:pPr algn="ctr">
              <a:defRPr/>
            </a:pPr>
            <a:r>
              <a:rPr lang="zh-CN" altLang="en-US" kern="0" dirty="0">
                <a:solidFill>
                  <a:srgbClr val="AD6827"/>
                </a:solidFill>
              </a:rPr>
              <a:t>月亮湖公园</a:t>
            </a:r>
            <a:endParaRPr lang="zh-CN" altLang="en-US" kern="0" dirty="0">
              <a:solidFill>
                <a:srgbClr val="AD6827"/>
              </a:solidFill>
            </a:endParaRPr>
          </a:p>
        </p:txBody>
      </p:sp>
      <p:sp>
        <p:nvSpPr>
          <p:cNvPr id="48" name="椭圆 7"/>
          <p:cNvSpPr/>
          <p:nvPr>
            <p:custDataLst>
              <p:tags r:id="rId5"/>
            </p:custDataLst>
          </p:nvPr>
        </p:nvSpPr>
        <p:spPr>
          <a:xfrm>
            <a:off x="1784716" y="697141"/>
            <a:ext cx="945497" cy="336958"/>
          </a:xfrm>
          <a:custGeom>
            <a:avLst/>
            <a:gdLst/>
            <a:ahLst/>
            <a:cxnLst/>
            <a:rect l="l" t="t" r="r" b="b"/>
            <a:pathLst>
              <a:path w="1538370" h="548701">
                <a:moveTo>
                  <a:pt x="769185" y="0"/>
                </a:moveTo>
                <a:cubicBezTo>
                  <a:pt x="1125831" y="0"/>
                  <a:pt x="1428933" y="229248"/>
                  <a:pt x="1538370" y="548701"/>
                </a:cubicBezTo>
                <a:lnTo>
                  <a:pt x="0" y="548701"/>
                </a:lnTo>
                <a:cubicBezTo>
                  <a:pt x="109438" y="229248"/>
                  <a:pt x="412539" y="0"/>
                  <a:pt x="76918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 fontScale="90000"/>
          </a:bodyPr>
          <a:p>
            <a:pPr algn="ctr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01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8" grpId="0" animBg="1"/>
      <p:bldP spid="2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>
            <p:custDataLst>
              <p:tags r:id="rId1"/>
            </p:custDataLst>
          </p:nvPr>
        </p:nvSpPr>
        <p:spPr>
          <a:xfrm>
            <a:off x="2187575" y="1089660"/>
            <a:ext cx="7684135" cy="5704840"/>
          </a:xfrm>
          <a:custGeom>
            <a:avLst/>
            <a:gdLst>
              <a:gd name="connsiteX0" fmla="*/ 1595120 w 6380480"/>
              <a:gd name="connsiteY0" fmla="*/ 0 h 2986559"/>
              <a:gd name="connsiteX1" fmla="*/ 3190240 w 6380480"/>
              <a:gd name="connsiteY1" fmla="*/ 130510 h 2986559"/>
              <a:gd name="connsiteX2" fmla="*/ 4785360 w 6380480"/>
              <a:gd name="connsiteY2" fmla="*/ 0 h 2986559"/>
              <a:gd name="connsiteX3" fmla="*/ 6380480 w 6380480"/>
              <a:gd name="connsiteY3" fmla="*/ 130510 h 2986559"/>
              <a:gd name="connsiteX4" fmla="*/ 6380480 w 6380480"/>
              <a:gd name="connsiteY4" fmla="*/ 2815652 h 2986559"/>
              <a:gd name="connsiteX5" fmla="*/ 4785360 w 6380480"/>
              <a:gd name="connsiteY5" fmla="*/ 2986559 h 2986559"/>
              <a:gd name="connsiteX6" fmla="*/ 3190240 w 6380480"/>
              <a:gd name="connsiteY6" fmla="*/ 2815652 h 2986559"/>
              <a:gd name="connsiteX7" fmla="*/ 1595120 w 6380480"/>
              <a:gd name="connsiteY7" fmla="*/ 2986559 h 2986559"/>
              <a:gd name="connsiteX8" fmla="*/ 0 w 6380480"/>
              <a:gd name="connsiteY8" fmla="*/ 2815652 h 2986559"/>
              <a:gd name="connsiteX9" fmla="*/ 0 w 6380480"/>
              <a:gd name="connsiteY9" fmla="*/ 130510 h 298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0480" h="2986559">
                <a:moveTo>
                  <a:pt x="1595120" y="0"/>
                </a:moveTo>
                <a:lnTo>
                  <a:pt x="3190240" y="130510"/>
                </a:lnTo>
                <a:lnTo>
                  <a:pt x="4785360" y="0"/>
                </a:lnTo>
                <a:lnTo>
                  <a:pt x="6380480" y="130510"/>
                </a:lnTo>
                <a:lnTo>
                  <a:pt x="6380480" y="2815652"/>
                </a:lnTo>
                <a:lnTo>
                  <a:pt x="4785360" y="2986559"/>
                </a:lnTo>
                <a:lnTo>
                  <a:pt x="3190240" y="2815652"/>
                </a:lnTo>
                <a:lnTo>
                  <a:pt x="1595120" y="2986559"/>
                </a:lnTo>
                <a:lnTo>
                  <a:pt x="0" y="2815652"/>
                </a:lnTo>
                <a:lnTo>
                  <a:pt x="0" y="13051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 flipH="1">
            <a:off x="4073374" y="2061023"/>
            <a:ext cx="2023631" cy="4433867"/>
          </a:xfrm>
          <a:custGeom>
            <a:avLst/>
            <a:gdLst>
              <a:gd name="connsiteX0" fmla="*/ 1595120 w 1595120"/>
              <a:gd name="connsiteY0" fmla="*/ 0 h 2986559"/>
              <a:gd name="connsiteX1" fmla="*/ 1595120 w 1595120"/>
              <a:gd name="connsiteY1" fmla="*/ 2986559 h 2986559"/>
              <a:gd name="connsiteX2" fmla="*/ 0 w 1595120"/>
              <a:gd name="connsiteY2" fmla="*/ 2815652 h 2986559"/>
              <a:gd name="connsiteX3" fmla="*/ 0 w 1595120"/>
              <a:gd name="connsiteY3" fmla="*/ 130510 h 298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120" h="2986559">
                <a:moveTo>
                  <a:pt x="1595120" y="0"/>
                </a:moveTo>
                <a:lnTo>
                  <a:pt x="1595120" y="2986559"/>
                </a:lnTo>
                <a:lnTo>
                  <a:pt x="0" y="2815652"/>
                </a:lnTo>
                <a:lnTo>
                  <a:pt x="0" y="130510"/>
                </a:lnTo>
                <a:close/>
              </a:path>
            </a:pathLst>
          </a:custGeom>
          <a:solidFill>
            <a:schemeClr val="tx1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4" name="TextBox 1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62378" y="363111"/>
            <a:ext cx="6894209" cy="53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月亮湖边的花海小径</a:t>
            </a:r>
            <a:endParaRPr lang="zh-CN" altLang="en-US" sz="32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5"/>
            </p:custDataLst>
          </p:nvPr>
        </p:nvCxnSpPr>
        <p:spPr>
          <a:xfrm>
            <a:off x="2875262" y="1089387"/>
            <a:ext cx="630846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7"/>
          <p:cNvSpPr/>
          <p:nvPr>
            <p:custDataLst>
              <p:tags r:id="rId6"/>
            </p:custDataLst>
          </p:nvPr>
        </p:nvSpPr>
        <p:spPr>
          <a:xfrm>
            <a:off x="263525" y="5878195"/>
            <a:ext cx="783590" cy="318135"/>
          </a:xfrm>
          <a:custGeom>
            <a:avLst/>
            <a:gdLst/>
            <a:ahLst/>
            <a:cxnLst/>
            <a:rect l="l" t="t" r="r" b="b"/>
            <a:pathLst>
              <a:path w="1538370" h="548701">
                <a:moveTo>
                  <a:pt x="769185" y="0"/>
                </a:moveTo>
                <a:cubicBezTo>
                  <a:pt x="1125831" y="0"/>
                  <a:pt x="1428933" y="229248"/>
                  <a:pt x="1538370" y="548701"/>
                </a:cubicBezTo>
                <a:lnTo>
                  <a:pt x="0" y="548701"/>
                </a:lnTo>
                <a:cubicBezTo>
                  <a:pt x="109438" y="229248"/>
                  <a:pt x="412539" y="0"/>
                  <a:pt x="76918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 fontScale="80000"/>
          </a:bodyPr>
          <a:p>
            <a:pPr algn="ctr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01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  <p:sp>
        <p:nvSpPr>
          <p:cNvPr id="27" name="任意多边形 26"/>
          <p:cNvSpPr/>
          <p:nvPr>
            <p:custDataLst>
              <p:tags r:id="rId7"/>
            </p:custDataLst>
          </p:nvPr>
        </p:nvSpPr>
        <p:spPr>
          <a:xfrm>
            <a:off x="93980" y="5746750"/>
            <a:ext cx="1148715" cy="1085850"/>
          </a:xfrm>
          <a:custGeom>
            <a:avLst/>
            <a:gdLst>
              <a:gd name="connsiteX0" fmla="*/ 727377 w 1454752"/>
              <a:gd name="connsiteY0" fmla="*/ 160023 h 1454752"/>
              <a:gd name="connsiteX1" fmla="*/ 160023 w 1454752"/>
              <a:gd name="connsiteY1" fmla="*/ 727377 h 1454752"/>
              <a:gd name="connsiteX2" fmla="*/ 727377 w 1454752"/>
              <a:gd name="connsiteY2" fmla="*/ 1294731 h 1454752"/>
              <a:gd name="connsiteX3" fmla="*/ 1294731 w 1454752"/>
              <a:gd name="connsiteY3" fmla="*/ 727377 h 1454752"/>
              <a:gd name="connsiteX4" fmla="*/ 727377 w 1454752"/>
              <a:gd name="connsiteY4" fmla="*/ 160023 h 1454752"/>
              <a:gd name="connsiteX5" fmla="*/ 727376 w 1454752"/>
              <a:gd name="connsiteY5" fmla="*/ 0 h 1454752"/>
              <a:gd name="connsiteX6" fmla="*/ 1454752 w 1454752"/>
              <a:gd name="connsiteY6" fmla="*/ 727376 h 1454752"/>
              <a:gd name="connsiteX7" fmla="*/ 727376 w 1454752"/>
              <a:gd name="connsiteY7" fmla="*/ 1454752 h 1454752"/>
              <a:gd name="connsiteX8" fmla="*/ 0 w 1454752"/>
              <a:gd name="connsiteY8" fmla="*/ 727376 h 1454752"/>
              <a:gd name="connsiteX9" fmla="*/ 727376 w 1454752"/>
              <a:gd name="connsiteY9" fmla="*/ 0 h 145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4752" h="1454752">
                <a:moveTo>
                  <a:pt x="727377" y="160023"/>
                </a:moveTo>
                <a:cubicBezTo>
                  <a:pt x="414036" y="160023"/>
                  <a:pt x="160023" y="414036"/>
                  <a:pt x="160023" y="727377"/>
                </a:cubicBezTo>
                <a:cubicBezTo>
                  <a:pt x="160023" y="1040718"/>
                  <a:pt x="414036" y="1294731"/>
                  <a:pt x="727377" y="1294731"/>
                </a:cubicBezTo>
                <a:cubicBezTo>
                  <a:pt x="1040718" y="1294731"/>
                  <a:pt x="1294731" y="1040718"/>
                  <a:pt x="1294731" y="727377"/>
                </a:cubicBezTo>
                <a:cubicBezTo>
                  <a:pt x="1294731" y="414036"/>
                  <a:pt x="1040718" y="160023"/>
                  <a:pt x="727377" y="160023"/>
                </a:cubicBezTo>
                <a:close/>
                <a:moveTo>
                  <a:pt x="727376" y="0"/>
                </a:moveTo>
                <a:cubicBezTo>
                  <a:pt x="1129095" y="0"/>
                  <a:pt x="1454752" y="325657"/>
                  <a:pt x="1454752" y="727376"/>
                </a:cubicBezTo>
                <a:cubicBezTo>
                  <a:pt x="1454752" y="1129095"/>
                  <a:pt x="1129095" y="1454752"/>
                  <a:pt x="727376" y="1454752"/>
                </a:cubicBezTo>
                <a:cubicBezTo>
                  <a:pt x="325657" y="1454752"/>
                  <a:pt x="0" y="1129095"/>
                  <a:pt x="0" y="727376"/>
                </a:cubicBezTo>
                <a:cubicBezTo>
                  <a:pt x="0" y="325657"/>
                  <a:pt x="325657" y="0"/>
                  <a:pt x="727376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216000" tIns="360000" rIns="216000" bIns="0" anchor="ctr" anchorCtr="1">
            <a:normAutofit/>
          </a:bodyPr>
          <a:p>
            <a:pPr algn="ctr">
              <a:defRPr/>
            </a:pPr>
            <a:r>
              <a:rPr lang="zh-CN" altLang="en-US" sz="1600" kern="0" dirty="0">
                <a:solidFill>
                  <a:srgbClr val="AD6827"/>
                </a:solidFill>
                <a:latin typeface="微软雅黑 Light" panose="020B0502040204020203" charset="-122"/>
                <a:ea typeface="微软雅黑 Light" panose="020B0502040204020203" charset="-122"/>
              </a:rPr>
              <a:t>月亮湖公园</a:t>
            </a:r>
            <a:endParaRPr lang="zh-CN" altLang="en-US" sz="1600" kern="0" dirty="0">
              <a:solidFill>
                <a:srgbClr val="AD6827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26" grpId="0" animBg="1"/>
      <p:bldP spid="48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82482" y="2781299"/>
            <a:ext cx="2087562" cy="2592388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矩形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72864" y="2003424"/>
            <a:ext cx="8351838" cy="4032250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" name="矩形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62583" y="0"/>
            <a:ext cx="2160588" cy="6858000"/>
          </a:xfrm>
          <a:prstGeom prst="rect">
            <a:avLst/>
          </a:prstGeom>
          <a:solidFill>
            <a:srgbClr val="CBAD97">
              <a:alpha val="69804"/>
            </a:srgbClr>
          </a:solidFill>
          <a:ln>
            <a:noFill/>
          </a:ln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不管它们会绽放多久，那一刻的美好，将永远记载在记忆中。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77" name="矩形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82385" y="2003425"/>
            <a:ext cx="3765550" cy="43795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78" name="矩形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330065" y="4162425"/>
            <a:ext cx="1826895" cy="221996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79" name="矩形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330065" y="1941195"/>
            <a:ext cx="1827530" cy="2063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941059" y="914400"/>
            <a:ext cx="6022731" cy="80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Segoe Print" panose="02000600000000000000" charset="0"/>
                <a:ea typeface="+mj-ea"/>
                <a:cs typeface="+mj-cs"/>
              </a:rPr>
              <a:t>flower  song</a:t>
            </a:r>
            <a:endParaRPr lang="en-US" altLang="zh-CN" sz="3200" b="1" dirty="0">
              <a:solidFill>
                <a:schemeClr val="accent1"/>
              </a:solidFill>
              <a:latin typeface="Segoe Print" panose="02000600000000000000" charset="0"/>
              <a:ea typeface="+mj-ea"/>
              <a:cs typeface="+mj-cs"/>
            </a:endParaRPr>
          </a:p>
        </p:txBody>
      </p:sp>
      <p:sp>
        <p:nvSpPr>
          <p:cNvPr id="3" name="椭圆 7"/>
          <p:cNvSpPr/>
          <p:nvPr>
            <p:custDataLst>
              <p:tags r:id="rId11"/>
            </p:custDataLst>
          </p:nvPr>
        </p:nvSpPr>
        <p:spPr>
          <a:xfrm>
            <a:off x="209946" y="5784674"/>
            <a:ext cx="845620" cy="343405"/>
          </a:xfrm>
          <a:custGeom>
            <a:avLst/>
            <a:gdLst/>
            <a:ahLst/>
            <a:cxnLst/>
            <a:rect l="l" t="t" r="r" b="b"/>
            <a:pathLst>
              <a:path w="1538370" h="548701">
                <a:moveTo>
                  <a:pt x="769185" y="0"/>
                </a:moveTo>
                <a:cubicBezTo>
                  <a:pt x="1125831" y="0"/>
                  <a:pt x="1428933" y="229248"/>
                  <a:pt x="1538370" y="548701"/>
                </a:cubicBezTo>
                <a:lnTo>
                  <a:pt x="0" y="548701"/>
                </a:lnTo>
                <a:cubicBezTo>
                  <a:pt x="109438" y="229248"/>
                  <a:pt x="412539" y="0"/>
                  <a:pt x="76918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 lnSpcReduction="20000"/>
          </a:bodyPr>
          <a:p>
            <a:pPr algn="ctr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01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>
            <p:custDataLst>
              <p:tags r:id="rId12"/>
            </p:custDataLst>
          </p:nvPr>
        </p:nvSpPr>
        <p:spPr>
          <a:xfrm>
            <a:off x="39963" y="5638227"/>
            <a:ext cx="1185072" cy="1185072"/>
          </a:xfrm>
          <a:custGeom>
            <a:avLst/>
            <a:gdLst>
              <a:gd name="connsiteX0" fmla="*/ 727377 w 1454752"/>
              <a:gd name="connsiteY0" fmla="*/ 160023 h 1454752"/>
              <a:gd name="connsiteX1" fmla="*/ 160023 w 1454752"/>
              <a:gd name="connsiteY1" fmla="*/ 727377 h 1454752"/>
              <a:gd name="connsiteX2" fmla="*/ 727377 w 1454752"/>
              <a:gd name="connsiteY2" fmla="*/ 1294731 h 1454752"/>
              <a:gd name="connsiteX3" fmla="*/ 1294731 w 1454752"/>
              <a:gd name="connsiteY3" fmla="*/ 727377 h 1454752"/>
              <a:gd name="connsiteX4" fmla="*/ 727377 w 1454752"/>
              <a:gd name="connsiteY4" fmla="*/ 160023 h 1454752"/>
              <a:gd name="connsiteX5" fmla="*/ 727376 w 1454752"/>
              <a:gd name="connsiteY5" fmla="*/ 0 h 1454752"/>
              <a:gd name="connsiteX6" fmla="*/ 1454752 w 1454752"/>
              <a:gd name="connsiteY6" fmla="*/ 727376 h 1454752"/>
              <a:gd name="connsiteX7" fmla="*/ 727376 w 1454752"/>
              <a:gd name="connsiteY7" fmla="*/ 1454752 h 1454752"/>
              <a:gd name="connsiteX8" fmla="*/ 0 w 1454752"/>
              <a:gd name="connsiteY8" fmla="*/ 727376 h 1454752"/>
              <a:gd name="connsiteX9" fmla="*/ 727376 w 1454752"/>
              <a:gd name="connsiteY9" fmla="*/ 0 h 145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4752" h="1454752">
                <a:moveTo>
                  <a:pt x="727377" y="160023"/>
                </a:moveTo>
                <a:cubicBezTo>
                  <a:pt x="414036" y="160023"/>
                  <a:pt x="160023" y="414036"/>
                  <a:pt x="160023" y="727377"/>
                </a:cubicBezTo>
                <a:cubicBezTo>
                  <a:pt x="160023" y="1040718"/>
                  <a:pt x="414036" y="1294731"/>
                  <a:pt x="727377" y="1294731"/>
                </a:cubicBezTo>
                <a:cubicBezTo>
                  <a:pt x="1040718" y="1294731"/>
                  <a:pt x="1294731" y="1040718"/>
                  <a:pt x="1294731" y="727377"/>
                </a:cubicBezTo>
                <a:cubicBezTo>
                  <a:pt x="1294731" y="414036"/>
                  <a:pt x="1040718" y="160023"/>
                  <a:pt x="727377" y="160023"/>
                </a:cubicBezTo>
                <a:close/>
                <a:moveTo>
                  <a:pt x="727376" y="0"/>
                </a:moveTo>
                <a:cubicBezTo>
                  <a:pt x="1129095" y="0"/>
                  <a:pt x="1454752" y="325657"/>
                  <a:pt x="1454752" y="727376"/>
                </a:cubicBezTo>
                <a:cubicBezTo>
                  <a:pt x="1454752" y="1129095"/>
                  <a:pt x="1129095" y="1454752"/>
                  <a:pt x="727376" y="1454752"/>
                </a:cubicBezTo>
                <a:cubicBezTo>
                  <a:pt x="325657" y="1454752"/>
                  <a:pt x="0" y="1129095"/>
                  <a:pt x="0" y="727376"/>
                </a:cubicBezTo>
                <a:cubicBezTo>
                  <a:pt x="0" y="325657"/>
                  <a:pt x="325657" y="0"/>
                  <a:pt x="727376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216000" tIns="360000" rIns="216000" bIns="0" anchor="ctr" anchorCtr="1">
            <a:normAutofit/>
          </a:bodyPr>
          <a:p>
            <a:pPr algn="ctr">
              <a:defRPr/>
            </a:pPr>
            <a:r>
              <a:rPr lang="zh-CN" altLang="en-US" kern="0" dirty="0">
                <a:solidFill>
                  <a:srgbClr val="AD6827"/>
                </a:solidFill>
              </a:rPr>
              <a:t>月亮湖公园</a:t>
            </a:r>
            <a:endParaRPr lang="zh-CN" altLang="en-US" kern="0" dirty="0">
              <a:solidFill>
                <a:srgbClr val="AD6827"/>
              </a:solidFill>
            </a:endParaRPr>
          </a:p>
        </p:txBody>
      </p:sp>
    </p:spTree>
    <p:custDataLst>
      <p:tags r:id="rId13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 animBg="1"/>
      <p:bldP spid="3078" grpId="0" animBg="1"/>
      <p:bldP spid="3077" grpId="0" animBg="1"/>
      <p:bldP spid="9" grpId="0"/>
      <p:bldP spid="3076" grpId="0" bldLvl="0" animBg="1" build="allAtOnce"/>
      <p:bldP spid="3075" grpId="0" animBg="1"/>
      <p:bldP spid="3074" grpId="0" animBg="1"/>
      <p:bldP spid="4" grpId="0" bldLvl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 bwMode="auto">
          <a:xfrm>
            <a:off x="1583690" y="1766570"/>
            <a:ext cx="1711325" cy="2385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5" name="矩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93440" y="1766570"/>
            <a:ext cx="3051175" cy="236664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 bwMode="auto">
          <a:xfrm>
            <a:off x="6543040" y="1766570"/>
            <a:ext cx="1783080" cy="2385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7" name="矩形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26450" y="1766570"/>
            <a:ext cx="2181860" cy="28543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78" name="矩形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83690" y="4250055"/>
            <a:ext cx="1858010" cy="238506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 bwMode="auto">
          <a:xfrm>
            <a:off x="3539490" y="4250055"/>
            <a:ext cx="1638300" cy="2385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0" name="矩形 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75580" y="4250055"/>
            <a:ext cx="3050540" cy="238506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9" name="矩形 8"/>
          <p:cNvSpPr/>
          <p:nvPr>
            <p:custDataLst>
              <p:tags r:id="rId12"/>
            </p:custDataLst>
          </p:nvPr>
        </p:nvSpPr>
        <p:spPr bwMode="auto">
          <a:xfrm>
            <a:off x="8426450" y="4719955"/>
            <a:ext cx="2181860" cy="1915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239994" y="222739"/>
            <a:ext cx="5714321" cy="76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这是是苗族的历史</a:t>
            </a:r>
            <a:endParaRPr lang="zh-CN" altLang="en-US" sz="36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任意多边形 24"/>
          <p:cNvSpPr/>
          <p:nvPr>
            <p:custDataLst>
              <p:tags r:id="rId14"/>
            </p:custDataLst>
          </p:nvPr>
        </p:nvSpPr>
        <p:spPr>
          <a:xfrm>
            <a:off x="47111" y="5557125"/>
            <a:ext cx="1271617" cy="1270112"/>
          </a:xfrm>
          <a:custGeom>
            <a:avLst/>
            <a:gdLst>
              <a:gd name="connsiteX0" fmla="*/ 670162 w 1340324"/>
              <a:gd name="connsiteY0" fmla="*/ 147436 h 1340324"/>
              <a:gd name="connsiteX1" fmla="*/ 147436 w 1340324"/>
              <a:gd name="connsiteY1" fmla="*/ 670162 h 1340324"/>
              <a:gd name="connsiteX2" fmla="*/ 670162 w 1340324"/>
              <a:gd name="connsiteY2" fmla="*/ 1192888 h 1340324"/>
              <a:gd name="connsiteX3" fmla="*/ 1192888 w 1340324"/>
              <a:gd name="connsiteY3" fmla="*/ 670162 h 1340324"/>
              <a:gd name="connsiteX4" fmla="*/ 670162 w 1340324"/>
              <a:gd name="connsiteY4" fmla="*/ 147436 h 1340324"/>
              <a:gd name="connsiteX5" fmla="*/ 670162 w 1340324"/>
              <a:gd name="connsiteY5" fmla="*/ 0 h 1340324"/>
              <a:gd name="connsiteX6" fmla="*/ 1340324 w 1340324"/>
              <a:gd name="connsiteY6" fmla="*/ 670162 h 1340324"/>
              <a:gd name="connsiteX7" fmla="*/ 670162 w 1340324"/>
              <a:gd name="connsiteY7" fmla="*/ 1340324 h 1340324"/>
              <a:gd name="connsiteX8" fmla="*/ 0 w 1340324"/>
              <a:gd name="connsiteY8" fmla="*/ 670162 h 1340324"/>
              <a:gd name="connsiteX9" fmla="*/ 670162 w 1340324"/>
              <a:gd name="connsiteY9" fmla="*/ 0 h 134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0324" h="1340324">
                <a:moveTo>
                  <a:pt x="670162" y="147436"/>
                </a:moveTo>
                <a:cubicBezTo>
                  <a:pt x="381468" y="147436"/>
                  <a:pt x="147436" y="381468"/>
                  <a:pt x="147436" y="670162"/>
                </a:cubicBezTo>
                <a:cubicBezTo>
                  <a:pt x="147436" y="958856"/>
                  <a:pt x="381468" y="1192888"/>
                  <a:pt x="670162" y="1192888"/>
                </a:cubicBezTo>
                <a:cubicBezTo>
                  <a:pt x="958856" y="1192888"/>
                  <a:pt x="1192888" y="958856"/>
                  <a:pt x="1192888" y="670162"/>
                </a:cubicBezTo>
                <a:cubicBezTo>
                  <a:pt x="1192888" y="381468"/>
                  <a:pt x="958856" y="147436"/>
                  <a:pt x="670162" y="147436"/>
                </a:cubicBezTo>
                <a:close/>
                <a:moveTo>
                  <a:pt x="670162" y="0"/>
                </a:moveTo>
                <a:cubicBezTo>
                  <a:pt x="1040282" y="0"/>
                  <a:pt x="1340324" y="300042"/>
                  <a:pt x="1340324" y="670162"/>
                </a:cubicBezTo>
                <a:cubicBezTo>
                  <a:pt x="1340324" y="1040282"/>
                  <a:pt x="1040282" y="1340324"/>
                  <a:pt x="670162" y="1340324"/>
                </a:cubicBezTo>
                <a:cubicBezTo>
                  <a:pt x="300042" y="1340324"/>
                  <a:pt x="0" y="1040282"/>
                  <a:pt x="0" y="670162"/>
                </a:cubicBezTo>
                <a:cubicBezTo>
                  <a:pt x="0" y="300042"/>
                  <a:pt x="300042" y="0"/>
                  <a:pt x="670162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216000" tIns="360000" rIns="216000" bIns="0" anchor="ctr" anchorCtr="1">
            <a:normAutofit/>
          </a:bodyPr>
          <a:p>
            <a:pPr algn="ctr">
              <a:defRPr/>
            </a:pPr>
            <a:r>
              <a:rPr lang="zh-CN" altLang="en-US" kern="0" dirty="0">
                <a:solidFill>
                  <a:srgbClr val="AD6827"/>
                </a:solidFill>
              </a:rPr>
              <a:t>小河湾</a:t>
            </a:r>
            <a:endParaRPr lang="zh-CN" altLang="en-US" kern="0" dirty="0">
              <a:solidFill>
                <a:srgbClr val="AD6827"/>
              </a:solidFill>
            </a:endParaRPr>
          </a:p>
        </p:txBody>
      </p:sp>
      <p:sp>
        <p:nvSpPr>
          <p:cNvPr id="52" name="椭圆 7"/>
          <p:cNvSpPr/>
          <p:nvPr>
            <p:custDataLst>
              <p:tags r:id="rId15"/>
            </p:custDataLst>
          </p:nvPr>
        </p:nvSpPr>
        <p:spPr>
          <a:xfrm>
            <a:off x="204566" y="5723549"/>
            <a:ext cx="956927" cy="334082"/>
          </a:xfrm>
          <a:custGeom>
            <a:avLst/>
            <a:gdLst/>
            <a:ahLst/>
            <a:cxnLst/>
            <a:rect l="l" t="t" r="r" b="b"/>
            <a:pathLst>
              <a:path w="1538370" h="548701">
                <a:moveTo>
                  <a:pt x="769185" y="0"/>
                </a:moveTo>
                <a:cubicBezTo>
                  <a:pt x="1125831" y="0"/>
                  <a:pt x="1428933" y="229248"/>
                  <a:pt x="1538370" y="548701"/>
                </a:cubicBezTo>
                <a:lnTo>
                  <a:pt x="0" y="548701"/>
                </a:lnTo>
                <a:cubicBezTo>
                  <a:pt x="109438" y="229248"/>
                  <a:pt x="412539" y="0"/>
                  <a:pt x="76918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 fontScale="90000" lnSpcReduction="10000"/>
          </a:bodyPr>
          <a:p>
            <a:pPr algn="ctr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02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  <p:cxnSp>
        <p:nvCxnSpPr>
          <p:cNvPr id="33" name="直接连接符 32"/>
          <p:cNvCxnSpPr/>
          <p:nvPr>
            <p:custDataLst>
              <p:tags r:id="rId16"/>
            </p:custDataLst>
          </p:nvPr>
        </p:nvCxnSpPr>
        <p:spPr>
          <a:xfrm>
            <a:off x="2875262" y="1089387"/>
            <a:ext cx="630846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75" grpId="0" animBg="1"/>
      <p:bldP spid="2" grpId="0" animBg="1"/>
      <p:bldP spid="3078" grpId="0" animBg="1"/>
      <p:bldP spid="7" grpId="0" animBg="1"/>
      <p:bldP spid="3080" grpId="0" animBg="1"/>
      <p:bldP spid="4" grpId="0" animBg="1"/>
      <p:bldP spid="3077" grpId="0" animBg="1"/>
      <p:bldP spid="9" grpId="0" animBg="1"/>
      <p:bldP spid="52" grpId="0" animBg="1"/>
      <p:bldP spid="2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0" name="直接连接符 15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5691190" y="2504954"/>
            <a:ext cx="0" cy="1820862"/>
          </a:xfrm>
          <a:prstGeom prst="line">
            <a:avLst/>
          </a:prstGeom>
          <a:noFill/>
          <a:ln w="19050" algn="ctr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2316529" y="2991034"/>
            <a:ext cx="2723823" cy="64633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en-US" altLang="zh-CN" sz="3600" b="1" kern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CONTENTS</a:t>
            </a:r>
            <a:endParaRPr lang="en-US" altLang="zh-CN" sz="3600" b="1" kern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6188077" y="3133726"/>
            <a:ext cx="3594254" cy="40011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accent1"/>
                </a:solidFill>
              </a:rPr>
              <a:t>在那的生活</a:t>
            </a:r>
            <a:endParaRPr lang="zh-CN" altLang="en-US" sz="2000" kern="0" dirty="0">
              <a:solidFill>
                <a:schemeClr val="accent1"/>
              </a:solidFill>
            </a:endParaRPr>
          </a:p>
          <a:p>
            <a:pPr>
              <a:defRPr/>
            </a:pPr>
            <a:endParaRPr lang="zh-CN" altLang="en-US" sz="2000" kern="0" dirty="0">
              <a:solidFill>
                <a:schemeClr val="accent1"/>
              </a:solidFill>
            </a:endParaRPr>
          </a:p>
        </p:txBody>
      </p:sp>
      <p:sp>
        <p:nvSpPr>
          <p:cNvPr id="22" name="任意多边形 21"/>
          <p:cNvSpPr/>
          <p:nvPr>
            <p:custDataLst>
              <p:tags r:id="rId4"/>
            </p:custDataLst>
          </p:nvPr>
        </p:nvSpPr>
        <p:spPr>
          <a:xfrm>
            <a:off x="5413377" y="3009901"/>
            <a:ext cx="560388" cy="649288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zh-CN" sz="3200" kern="0" dirty="0">
                <a:solidFill>
                  <a:schemeClr val="bg1"/>
                </a:solidFill>
              </a:rPr>
              <a:t>3</a:t>
            </a:r>
            <a:endParaRPr lang="en-US" altLang="zh-CN" sz="3200" kern="0" dirty="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 rot="2720354">
            <a:off x="1430014" y="3101164"/>
            <a:ext cx="4521856" cy="2209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chemeClr val="accent1"/>
                </a:solidFill>
              </a:rPr>
              <a:t>Lorem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ipsum</a:t>
            </a:r>
            <a:r>
              <a:rPr lang="en-US" altLang="zh-CN" dirty="0">
                <a:solidFill>
                  <a:schemeClr val="accent1"/>
                </a:solidFill>
              </a:rPr>
              <a:t> dolor sit </a:t>
            </a:r>
            <a:r>
              <a:rPr lang="en-US" altLang="zh-CN" dirty="0" err="1">
                <a:solidFill>
                  <a:schemeClr val="accent1"/>
                </a:solidFill>
              </a:rPr>
              <a:t>amet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en-US" altLang="zh-CN" dirty="0" err="1">
                <a:solidFill>
                  <a:schemeClr val="accent1"/>
                </a:solidFill>
              </a:rPr>
              <a:t>consectetur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adipisicing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elit</a:t>
            </a:r>
            <a:r>
              <a:rPr lang="en-US" altLang="zh-CN" dirty="0">
                <a:solidFill>
                  <a:schemeClr val="accent1"/>
                </a:solidFill>
              </a:rPr>
              <a:t>.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4912360" y="341630"/>
            <a:ext cx="2875280" cy="3194685"/>
          </a:xfrm>
          <a:custGeom>
            <a:avLst/>
            <a:gdLst>
              <a:gd name="connsiteX0" fmla="*/ 1246310 w 2515280"/>
              <a:gd name="connsiteY0" fmla="*/ 0 h 2515280"/>
              <a:gd name="connsiteX1" fmla="*/ 2515280 w 2515280"/>
              <a:gd name="connsiteY1" fmla="*/ 1268969 h 2515280"/>
              <a:gd name="connsiteX2" fmla="*/ 1268970 w 2515280"/>
              <a:gd name="connsiteY2" fmla="*/ 2515280 h 2515280"/>
              <a:gd name="connsiteX3" fmla="*/ 0 w 2515280"/>
              <a:gd name="connsiteY3" fmla="*/ 1246310 h 251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5280" h="2515280">
                <a:moveTo>
                  <a:pt x="1246310" y="0"/>
                </a:moveTo>
                <a:lnTo>
                  <a:pt x="2515280" y="1268969"/>
                </a:lnTo>
                <a:lnTo>
                  <a:pt x="1268970" y="2515280"/>
                </a:lnTo>
                <a:lnTo>
                  <a:pt x="0" y="124631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13" name="任意多边形 12"/>
          <p:cNvSpPr/>
          <p:nvPr>
            <p:custDataLst>
              <p:tags r:id="rId4"/>
            </p:custDataLst>
          </p:nvPr>
        </p:nvSpPr>
        <p:spPr>
          <a:xfrm>
            <a:off x="6782435" y="795655"/>
            <a:ext cx="4961255" cy="5608955"/>
          </a:xfrm>
          <a:custGeom>
            <a:avLst/>
            <a:gdLst>
              <a:gd name="connsiteX0" fmla="*/ 2191318 w 4422478"/>
              <a:gd name="connsiteY0" fmla="*/ 0 h 4422478"/>
              <a:gd name="connsiteX1" fmla="*/ 4422478 w 4422478"/>
              <a:gd name="connsiteY1" fmla="*/ 2231160 h 4422478"/>
              <a:gd name="connsiteX2" fmla="*/ 2231159 w 4422478"/>
              <a:gd name="connsiteY2" fmla="*/ 4422478 h 4422478"/>
              <a:gd name="connsiteX3" fmla="*/ 0 w 4422478"/>
              <a:gd name="connsiteY3" fmla="*/ 2191319 h 442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2478" h="4422478">
                <a:moveTo>
                  <a:pt x="2191318" y="0"/>
                </a:moveTo>
                <a:lnTo>
                  <a:pt x="4422478" y="2231160"/>
                </a:lnTo>
                <a:lnTo>
                  <a:pt x="2231159" y="4422478"/>
                </a:lnTo>
                <a:lnTo>
                  <a:pt x="0" y="2191319"/>
                </a:lnTo>
                <a:close/>
              </a:path>
            </a:pathLst>
          </a:cu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cxnSp>
        <p:nvCxnSpPr>
          <p:cNvPr id="14" name="直接连接符 13"/>
          <p:cNvCxnSpPr/>
          <p:nvPr>
            <p:custDataLst>
              <p:tags r:id="rId6"/>
            </p:custDataLst>
          </p:nvPr>
        </p:nvCxnSpPr>
        <p:spPr>
          <a:xfrm>
            <a:off x="6346924" y="2746415"/>
            <a:ext cx="528119" cy="5327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6096599" y="3536094"/>
            <a:ext cx="2843566" cy="286834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16"/>
          <p:cNvSpPr/>
          <p:nvPr>
            <p:custDataLst>
              <p:tags r:id="rId8"/>
            </p:custDataLst>
          </p:nvPr>
        </p:nvSpPr>
        <p:spPr>
          <a:xfrm>
            <a:off x="8028874" y="1195155"/>
            <a:ext cx="756754" cy="756754"/>
          </a:xfrm>
          <a:custGeom>
            <a:avLst/>
            <a:gdLst>
              <a:gd name="connsiteX0" fmla="*/ 1246310 w 2515280"/>
              <a:gd name="connsiteY0" fmla="*/ 0 h 2515280"/>
              <a:gd name="connsiteX1" fmla="*/ 2515280 w 2515280"/>
              <a:gd name="connsiteY1" fmla="*/ 1268969 h 2515280"/>
              <a:gd name="connsiteX2" fmla="*/ 1268970 w 2515280"/>
              <a:gd name="connsiteY2" fmla="*/ 2515280 h 2515280"/>
              <a:gd name="connsiteX3" fmla="*/ 0 w 2515280"/>
              <a:gd name="connsiteY3" fmla="*/ 1246310 h 251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5280" h="2515280">
                <a:moveTo>
                  <a:pt x="1246310" y="0"/>
                </a:moveTo>
                <a:lnTo>
                  <a:pt x="2515280" y="1268969"/>
                </a:lnTo>
                <a:lnTo>
                  <a:pt x="1268970" y="2515280"/>
                </a:lnTo>
                <a:lnTo>
                  <a:pt x="0" y="124631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cxnSp>
        <p:nvCxnSpPr>
          <p:cNvPr id="30" name="直接连接符 29"/>
          <p:cNvCxnSpPr/>
          <p:nvPr>
            <p:custDataLst>
              <p:tags r:id="rId9"/>
            </p:custDataLst>
          </p:nvPr>
        </p:nvCxnSpPr>
        <p:spPr>
          <a:xfrm>
            <a:off x="9394391" y="1573531"/>
            <a:ext cx="1212767" cy="1223337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893445" y="381635"/>
            <a:ext cx="10913110" cy="864235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sz="280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/>
              <a:t>我的跟屁虫</a:t>
            </a:r>
            <a:endParaRPr lang="zh-CN" altLang="en-US" sz="3600" dirty="0"/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175150" y="5231123"/>
            <a:ext cx="7842897" cy="97660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在贵州的阿姨家，放松了一段时间，在有趣的就是带着这条叫</a:t>
            </a:r>
            <a:r>
              <a:rPr lang="zh-CN" altLang="en-US" dirty="0">
                <a:solidFill>
                  <a:schemeClr val="accent1"/>
                </a:solidFill>
              </a:rPr>
              <a:t>杰米的金毛去游泳，散步。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1405890" y="1167130"/>
            <a:ext cx="4614545" cy="4018915"/>
            <a:chOff x="4409850" y="1492122"/>
            <a:chExt cx="1722946" cy="1715955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>
            <a:xfrm>
              <a:off x="4409850" y="1492122"/>
              <a:ext cx="887684" cy="880694"/>
            </a:xfrm>
            <a:custGeom>
              <a:avLst/>
              <a:gdLst>
                <a:gd name="connsiteX0" fmla="*/ 0 w 1209675"/>
                <a:gd name="connsiteY0" fmla="*/ 0 h 1200150"/>
                <a:gd name="connsiteX1" fmla="*/ 1209675 w 1209675"/>
                <a:gd name="connsiteY1" fmla="*/ 0 h 1200150"/>
                <a:gd name="connsiteX2" fmla="*/ 1209675 w 1209675"/>
                <a:gd name="connsiteY2" fmla="*/ 91677 h 1200150"/>
                <a:gd name="connsiteX3" fmla="*/ 91677 w 1209675"/>
                <a:gd name="connsiteY3" fmla="*/ 91677 h 1200150"/>
                <a:gd name="connsiteX4" fmla="*/ 91677 w 1209675"/>
                <a:gd name="connsiteY4" fmla="*/ 1200150 h 1200150"/>
                <a:gd name="connsiteX5" fmla="*/ 0 w 1209675"/>
                <a:gd name="connsiteY5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9675" h="1200150">
                  <a:moveTo>
                    <a:pt x="0" y="0"/>
                  </a:moveTo>
                  <a:lnTo>
                    <a:pt x="1209675" y="0"/>
                  </a:lnTo>
                  <a:lnTo>
                    <a:pt x="1209675" y="91677"/>
                  </a:lnTo>
                  <a:lnTo>
                    <a:pt x="91677" y="91677"/>
                  </a:lnTo>
                  <a:lnTo>
                    <a:pt x="91677" y="1200150"/>
                  </a:lnTo>
                  <a:lnTo>
                    <a:pt x="0" y="12001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4516442" y="1586482"/>
              <a:ext cx="1572669" cy="1572669"/>
            </a:xfrm>
            <a:prstGeom prst="rect">
              <a:avLst/>
            </a:prstGeom>
            <a:grpFill/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10" name="任意多边形 9"/>
            <p:cNvSpPr/>
            <p:nvPr>
              <p:custDataLst>
                <p:tags r:id="rId6"/>
              </p:custDataLst>
            </p:nvPr>
          </p:nvSpPr>
          <p:spPr>
            <a:xfrm>
              <a:off x="5557224" y="2627938"/>
              <a:ext cx="575572" cy="580139"/>
            </a:xfrm>
            <a:custGeom>
              <a:avLst/>
              <a:gdLst>
                <a:gd name="connsiteX0" fmla="*/ 1108474 w 1200151"/>
                <a:gd name="connsiteY0" fmla="*/ 0 h 1209675"/>
                <a:gd name="connsiteX1" fmla="*/ 1200151 w 1200151"/>
                <a:gd name="connsiteY1" fmla="*/ 0 h 1209675"/>
                <a:gd name="connsiteX2" fmla="*/ 1200151 w 1200151"/>
                <a:gd name="connsiteY2" fmla="*/ 1209675 h 1209675"/>
                <a:gd name="connsiteX3" fmla="*/ 0 w 1200151"/>
                <a:gd name="connsiteY3" fmla="*/ 1209675 h 1209675"/>
                <a:gd name="connsiteX4" fmla="*/ 0 w 1200151"/>
                <a:gd name="connsiteY4" fmla="*/ 1117998 h 1209675"/>
                <a:gd name="connsiteX5" fmla="*/ 1108474 w 1200151"/>
                <a:gd name="connsiteY5" fmla="*/ 111799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151" h="1209675">
                  <a:moveTo>
                    <a:pt x="1108474" y="0"/>
                  </a:moveTo>
                  <a:lnTo>
                    <a:pt x="1200151" y="0"/>
                  </a:lnTo>
                  <a:lnTo>
                    <a:pt x="1200151" y="1209675"/>
                  </a:lnTo>
                  <a:lnTo>
                    <a:pt x="0" y="1209675"/>
                  </a:lnTo>
                  <a:lnTo>
                    <a:pt x="0" y="1117998"/>
                  </a:lnTo>
                  <a:lnTo>
                    <a:pt x="1108474" y="11179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</p:grpSp>
      <p:grpSp>
        <p:nvGrpSpPr>
          <p:cNvPr id="4" name="组合 3"/>
          <p:cNvGrpSpPr/>
          <p:nvPr>
            <p:custDataLst>
              <p:tags r:id="rId7"/>
            </p:custDataLst>
          </p:nvPr>
        </p:nvGrpSpPr>
        <p:grpSpPr>
          <a:xfrm>
            <a:off x="6407785" y="1285240"/>
            <a:ext cx="4652645" cy="3789045"/>
            <a:chOff x="4409850" y="3611647"/>
            <a:chExt cx="1722946" cy="1715955"/>
          </a:xfrm>
          <a:blipFill rotWithShape="1">
            <a:blip r:embed="rId8"/>
            <a:stretch>
              <a:fillRect/>
            </a:stretch>
          </a:blipFill>
        </p:grpSpPr>
        <p:sp>
          <p:nvSpPr>
            <p:cNvPr id="16" name="任意多边形 15"/>
            <p:cNvSpPr/>
            <p:nvPr>
              <p:custDataLst>
                <p:tags r:id="rId9"/>
              </p:custDataLst>
            </p:nvPr>
          </p:nvSpPr>
          <p:spPr>
            <a:xfrm>
              <a:off x="4409850" y="3611647"/>
              <a:ext cx="887684" cy="880694"/>
            </a:xfrm>
            <a:custGeom>
              <a:avLst/>
              <a:gdLst>
                <a:gd name="connsiteX0" fmla="*/ 0 w 1209675"/>
                <a:gd name="connsiteY0" fmla="*/ 0 h 1200150"/>
                <a:gd name="connsiteX1" fmla="*/ 1209675 w 1209675"/>
                <a:gd name="connsiteY1" fmla="*/ 0 h 1200150"/>
                <a:gd name="connsiteX2" fmla="*/ 1209675 w 1209675"/>
                <a:gd name="connsiteY2" fmla="*/ 91677 h 1200150"/>
                <a:gd name="connsiteX3" fmla="*/ 91677 w 1209675"/>
                <a:gd name="connsiteY3" fmla="*/ 91677 h 1200150"/>
                <a:gd name="connsiteX4" fmla="*/ 91677 w 1209675"/>
                <a:gd name="connsiteY4" fmla="*/ 1200150 h 1200150"/>
                <a:gd name="connsiteX5" fmla="*/ 0 w 1209675"/>
                <a:gd name="connsiteY5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9675" h="1200150">
                  <a:moveTo>
                    <a:pt x="0" y="0"/>
                  </a:moveTo>
                  <a:lnTo>
                    <a:pt x="1209675" y="0"/>
                  </a:lnTo>
                  <a:lnTo>
                    <a:pt x="1209675" y="91677"/>
                  </a:lnTo>
                  <a:lnTo>
                    <a:pt x="91677" y="91677"/>
                  </a:lnTo>
                  <a:lnTo>
                    <a:pt x="91677" y="1200150"/>
                  </a:lnTo>
                  <a:lnTo>
                    <a:pt x="0" y="12001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17" name="矩形 16"/>
            <p:cNvSpPr/>
            <p:nvPr>
              <p:custDataLst>
                <p:tags r:id="rId10"/>
              </p:custDataLst>
            </p:nvPr>
          </p:nvSpPr>
          <p:spPr>
            <a:xfrm>
              <a:off x="4516442" y="3706006"/>
              <a:ext cx="1572669" cy="1572669"/>
            </a:xfrm>
            <a:prstGeom prst="rect">
              <a:avLst/>
            </a:prstGeom>
            <a:grpFill/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18" name="任意多边形 17"/>
            <p:cNvSpPr/>
            <p:nvPr>
              <p:custDataLst>
                <p:tags r:id="rId11"/>
              </p:custDataLst>
            </p:nvPr>
          </p:nvSpPr>
          <p:spPr>
            <a:xfrm>
              <a:off x="5557224" y="4747463"/>
              <a:ext cx="575572" cy="580139"/>
            </a:xfrm>
            <a:custGeom>
              <a:avLst/>
              <a:gdLst>
                <a:gd name="connsiteX0" fmla="*/ 1108474 w 1200151"/>
                <a:gd name="connsiteY0" fmla="*/ 0 h 1209675"/>
                <a:gd name="connsiteX1" fmla="*/ 1200151 w 1200151"/>
                <a:gd name="connsiteY1" fmla="*/ 0 h 1209675"/>
                <a:gd name="connsiteX2" fmla="*/ 1200151 w 1200151"/>
                <a:gd name="connsiteY2" fmla="*/ 1209675 h 1209675"/>
                <a:gd name="connsiteX3" fmla="*/ 0 w 1200151"/>
                <a:gd name="connsiteY3" fmla="*/ 1209675 h 1209675"/>
                <a:gd name="connsiteX4" fmla="*/ 0 w 1200151"/>
                <a:gd name="connsiteY4" fmla="*/ 1117998 h 1209675"/>
                <a:gd name="connsiteX5" fmla="*/ 1108474 w 1200151"/>
                <a:gd name="connsiteY5" fmla="*/ 111799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151" h="1209675">
                  <a:moveTo>
                    <a:pt x="1108474" y="0"/>
                  </a:moveTo>
                  <a:lnTo>
                    <a:pt x="1200151" y="0"/>
                  </a:lnTo>
                  <a:lnTo>
                    <a:pt x="1200151" y="1209675"/>
                  </a:lnTo>
                  <a:lnTo>
                    <a:pt x="0" y="1209675"/>
                  </a:lnTo>
                  <a:lnTo>
                    <a:pt x="0" y="1117998"/>
                  </a:lnTo>
                  <a:lnTo>
                    <a:pt x="1108474" y="11179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</p:grp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838800" y="363600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sz="280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/>
              <a:t>我的跟屁虫</a:t>
            </a:r>
            <a:endParaRPr lang="zh-CN" altLang="en-US" sz="3600" dirty="0"/>
          </a:p>
        </p:txBody>
      </p:sp>
      <p:cxnSp>
        <p:nvCxnSpPr>
          <p:cNvPr id="33" name="直接连接符 32"/>
          <p:cNvCxnSpPr/>
          <p:nvPr>
            <p:custDataLst>
              <p:tags r:id="rId13"/>
            </p:custDataLst>
          </p:nvPr>
        </p:nvCxnSpPr>
        <p:spPr>
          <a:xfrm>
            <a:off x="2942572" y="6299562"/>
            <a:ext cx="630846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595755" y="1550670"/>
            <a:ext cx="4434205" cy="3470275"/>
            <a:chOff x="4409850" y="1492122"/>
            <a:chExt cx="1722946" cy="1715955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8" name="任意多边形 7"/>
            <p:cNvSpPr/>
            <p:nvPr>
              <p:custDataLst>
                <p:tags r:id="rId3"/>
              </p:custDataLst>
            </p:nvPr>
          </p:nvSpPr>
          <p:spPr>
            <a:xfrm>
              <a:off x="4409850" y="1492122"/>
              <a:ext cx="887684" cy="880694"/>
            </a:xfrm>
            <a:custGeom>
              <a:avLst/>
              <a:gdLst>
                <a:gd name="connsiteX0" fmla="*/ 0 w 1209675"/>
                <a:gd name="connsiteY0" fmla="*/ 0 h 1200150"/>
                <a:gd name="connsiteX1" fmla="*/ 1209675 w 1209675"/>
                <a:gd name="connsiteY1" fmla="*/ 0 h 1200150"/>
                <a:gd name="connsiteX2" fmla="*/ 1209675 w 1209675"/>
                <a:gd name="connsiteY2" fmla="*/ 91677 h 1200150"/>
                <a:gd name="connsiteX3" fmla="*/ 91677 w 1209675"/>
                <a:gd name="connsiteY3" fmla="*/ 91677 h 1200150"/>
                <a:gd name="connsiteX4" fmla="*/ 91677 w 1209675"/>
                <a:gd name="connsiteY4" fmla="*/ 1200150 h 1200150"/>
                <a:gd name="connsiteX5" fmla="*/ 0 w 1209675"/>
                <a:gd name="connsiteY5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9675" h="1200150">
                  <a:moveTo>
                    <a:pt x="0" y="0"/>
                  </a:moveTo>
                  <a:lnTo>
                    <a:pt x="1209675" y="0"/>
                  </a:lnTo>
                  <a:lnTo>
                    <a:pt x="1209675" y="91677"/>
                  </a:lnTo>
                  <a:lnTo>
                    <a:pt x="91677" y="91677"/>
                  </a:lnTo>
                  <a:lnTo>
                    <a:pt x="91677" y="1200150"/>
                  </a:lnTo>
                  <a:lnTo>
                    <a:pt x="0" y="12001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4516442" y="1586482"/>
              <a:ext cx="1572669" cy="1572669"/>
            </a:xfrm>
            <a:prstGeom prst="rect">
              <a:avLst/>
            </a:prstGeom>
            <a:grpFill/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10" name="任意多边形 9"/>
            <p:cNvSpPr/>
            <p:nvPr>
              <p:custDataLst>
                <p:tags r:id="rId5"/>
              </p:custDataLst>
            </p:nvPr>
          </p:nvSpPr>
          <p:spPr>
            <a:xfrm>
              <a:off x="5557224" y="2627938"/>
              <a:ext cx="575572" cy="580139"/>
            </a:xfrm>
            <a:custGeom>
              <a:avLst/>
              <a:gdLst>
                <a:gd name="connsiteX0" fmla="*/ 1108474 w 1200151"/>
                <a:gd name="connsiteY0" fmla="*/ 0 h 1209675"/>
                <a:gd name="connsiteX1" fmla="*/ 1200151 w 1200151"/>
                <a:gd name="connsiteY1" fmla="*/ 0 h 1209675"/>
                <a:gd name="connsiteX2" fmla="*/ 1200151 w 1200151"/>
                <a:gd name="connsiteY2" fmla="*/ 1209675 h 1209675"/>
                <a:gd name="connsiteX3" fmla="*/ 0 w 1200151"/>
                <a:gd name="connsiteY3" fmla="*/ 1209675 h 1209675"/>
                <a:gd name="connsiteX4" fmla="*/ 0 w 1200151"/>
                <a:gd name="connsiteY4" fmla="*/ 1117998 h 1209675"/>
                <a:gd name="connsiteX5" fmla="*/ 1108474 w 1200151"/>
                <a:gd name="connsiteY5" fmla="*/ 111799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151" h="1209675">
                  <a:moveTo>
                    <a:pt x="1108474" y="0"/>
                  </a:moveTo>
                  <a:lnTo>
                    <a:pt x="1200151" y="0"/>
                  </a:lnTo>
                  <a:lnTo>
                    <a:pt x="1200151" y="1209675"/>
                  </a:lnTo>
                  <a:lnTo>
                    <a:pt x="0" y="1209675"/>
                  </a:lnTo>
                  <a:lnTo>
                    <a:pt x="0" y="1117998"/>
                  </a:lnTo>
                  <a:lnTo>
                    <a:pt x="1108474" y="11179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</p:grpSp>
      <p:grpSp>
        <p:nvGrpSpPr>
          <p:cNvPr id="4" name="组合 3"/>
          <p:cNvGrpSpPr/>
          <p:nvPr>
            <p:custDataLst>
              <p:tags r:id="rId6"/>
            </p:custDataLst>
          </p:nvPr>
        </p:nvGrpSpPr>
        <p:grpSpPr>
          <a:xfrm>
            <a:off x="7105015" y="1891665"/>
            <a:ext cx="4009390" cy="3074670"/>
            <a:chOff x="4409850" y="3611647"/>
            <a:chExt cx="1722946" cy="1715955"/>
          </a:xfrm>
          <a:blipFill rotWithShape="1">
            <a:blip r:embed="rId7"/>
            <a:stretch>
              <a:fillRect/>
            </a:stretch>
          </a:blipFill>
        </p:grpSpPr>
        <p:sp>
          <p:nvSpPr>
            <p:cNvPr id="16" name="任意多边形 15"/>
            <p:cNvSpPr/>
            <p:nvPr>
              <p:custDataLst>
                <p:tags r:id="rId8"/>
              </p:custDataLst>
            </p:nvPr>
          </p:nvSpPr>
          <p:spPr>
            <a:xfrm>
              <a:off x="4409850" y="3611647"/>
              <a:ext cx="887684" cy="880694"/>
            </a:xfrm>
            <a:custGeom>
              <a:avLst/>
              <a:gdLst>
                <a:gd name="connsiteX0" fmla="*/ 0 w 1209675"/>
                <a:gd name="connsiteY0" fmla="*/ 0 h 1200150"/>
                <a:gd name="connsiteX1" fmla="*/ 1209675 w 1209675"/>
                <a:gd name="connsiteY1" fmla="*/ 0 h 1200150"/>
                <a:gd name="connsiteX2" fmla="*/ 1209675 w 1209675"/>
                <a:gd name="connsiteY2" fmla="*/ 91677 h 1200150"/>
                <a:gd name="connsiteX3" fmla="*/ 91677 w 1209675"/>
                <a:gd name="connsiteY3" fmla="*/ 91677 h 1200150"/>
                <a:gd name="connsiteX4" fmla="*/ 91677 w 1209675"/>
                <a:gd name="connsiteY4" fmla="*/ 1200150 h 1200150"/>
                <a:gd name="connsiteX5" fmla="*/ 0 w 1209675"/>
                <a:gd name="connsiteY5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9675" h="1200150">
                  <a:moveTo>
                    <a:pt x="0" y="0"/>
                  </a:moveTo>
                  <a:lnTo>
                    <a:pt x="1209675" y="0"/>
                  </a:lnTo>
                  <a:lnTo>
                    <a:pt x="1209675" y="91677"/>
                  </a:lnTo>
                  <a:lnTo>
                    <a:pt x="91677" y="91677"/>
                  </a:lnTo>
                  <a:lnTo>
                    <a:pt x="91677" y="1200150"/>
                  </a:lnTo>
                  <a:lnTo>
                    <a:pt x="0" y="12001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17" name="矩形 16"/>
            <p:cNvSpPr/>
            <p:nvPr>
              <p:custDataLst>
                <p:tags r:id="rId9"/>
              </p:custDataLst>
            </p:nvPr>
          </p:nvSpPr>
          <p:spPr>
            <a:xfrm>
              <a:off x="4516442" y="3706006"/>
              <a:ext cx="1572669" cy="1572669"/>
            </a:xfrm>
            <a:prstGeom prst="rect">
              <a:avLst/>
            </a:prstGeom>
            <a:grpFill/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  <p:sp>
          <p:nvSpPr>
            <p:cNvPr id="18" name="任意多边形 17"/>
            <p:cNvSpPr/>
            <p:nvPr>
              <p:custDataLst>
                <p:tags r:id="rId10"/>
              </p:custDataLst>
            </p:nvPr>
          </p:nvSpPr>
          <p:spPr>
            <a:xfrm>
              <a:off x="5557224" y="4747463"/>
              <a:ext cx="575572" cy="580139"/>
            </a:xfrm>
            <a:custGeom>
              <a:avLst/>
              <a:gdLst>
                <a:gd name="connsiteX0" fmla="*/ 1108474 w 1200151"/>
                <a:gd name="connsiteY0" fmla="*/ 0 h 1209675"/>
                <a:gd name="connsiteX1" fmla="*/ 1200151 w 1200151"/>
                <a:gd name="connsiteY1" fmla="*/ 0 h 1209675"/>
                <a:gd name="connsiteX2" fmla="*/ 1200151 w 1200151"/>
                <a:gd name="connsiteY2" fmla="*/ 1209675 h 1209675"/>
                <a:gd name="connsiteX3" fmla="*/ 0 w 1200151"/>
                <a:gd name="connsiteY3" fmla="*/ 1209675 h 1209675"/>
                <a:gd name="connsiteX4" fmla="*/ 0 w 1200151"/>
                <a:gd name="connsiteY4" fmla="*/ 1117998 h 1209675"/>
                <a:gd name="connsiteX5" fmla="*/ 1108474 w 1200151"/>
                <a:gd name="connsiteY5" fmla="*/ 111799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151" h="1209675">
                  <a:moveTo>
                    <a:pt x="1108474" y="0"/>
                  </a:moveTo>
                  <a:lnTo>
                    <a:pt x="1200151" y="0"/>
                  </a:lnTo>
                  <a:lnTo>
                    <a:pt x="1200151" y="1209675"/>
                  </a:lnTo>
                  <a:lnTo>
                    <a:pt x="0" y="1209675"/>
                  </a:lnTo>
                  <a:lnTo>
                    <a:pt x="0" y="1117998"/>
                  </a:lnTo>
                  <a:lnTo>
                    <a:pt x="1108474" y="11179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/>
            </a:p>
          </p:txBody>
        </p:sp>
      </p:grp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838800" y="363600"/>
            <a:ext cx="10515600" cy="864000"/>
          </a:xfrm>
          <a:prstGeom prst="rect">
            <a:avLst/>
          </a:prstGeom>
        </p:spPr>
        <p:txBody>
          <a:bodyPr vert="horz" wrap="square" lIns="67101" tIns="33550" rIns="67101" bIns="33550" rtlCol="0" anchor="ctr">
            <a:normAutofit/>
          </a:bodyPr>
          <a:lstStyle>
            <a:lvl1pPr algn="ctr" defTabSz="525145">
              <a:lnSpc>
                <a:spcPct val="90000"/>
              </a:lnSpc>
              <a:spcBef>
                <a:spcPct val="0"/>
              </a:spcBef>
              <a:buNone/>
              <a:defRPr sz="280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/>
              <a:t>我的跟屁虫</a:t>
            </a:r>
            <a:endParaRPr lang="zh-CN" altLang="en-US" sz="3600" dirty="0"/>
          </a:p>
        </p:txBody>
      </p:sp>
      <p:cxnSp>
        <p:nvCxnSpPr>
          <p:cNvPr id="33" name="直接连接符 32"/>
          <p:cNvCxnSpPr/>
          <p:nvPr>
            <p:custDataLst>
              <p:tags r:id="rId12"/>
            </p:custDataLst>
          </p:nvPr>
        </p:nvCxnSpPr>
        <p:spPr>
          <a:xfrm>
            <a:off x="3192127" y="5844902"/>
            <a:ext cx="630846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5400">
                <a:solidFill>
                  <a:srgbClr val="AD6827"/>
                </a:solidFill>
              </a:rPr>
              <a:t>快乐的时光总是短暂的，我认为我找到了从前的美好，感受到了不一般的惬意，感谢大自然带给我的无限自在！</a:t>
            </a:r>
            <a:endParaRPr lang="zh-CN" altLang="en-US" sz="5400">
              <a:solidFill>
                <a:srgbClr val="AD6827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 smtClean="0"/>
              <a:t>从前的记忆</a:t>
            </a:r>
            <a:endParaRPr lang="zh-CN" altLang="en-US" dirty="0" smtClean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 smtClean="0">
                <a:sym typeface="+mn-ea"/>
              </a:rPr>
              <a:t>以往每年暑假，我都会去贵州的某一个不起眼的地方</a:t>
            </a:r>
            <a:r>
              <a:rPr lang="en-US" altLang="zh-CN" smtClean="0">
                <a:sym typeface="+mn-ea"/>
              </a:rPr>
              <a:t>-----</a:t>
            </a:r>
            <a:r>
              <a:rPr lang="zh-CN" altLang="en-US" smtClean="0">
                <a:sym typeface="+mn-ea"/>
              </a:rPr>
              <a:t>贵安新区</a:t>
            </a:r>
            <a:r>
              <a:rPr lang="en-US" altLang="zh-CN" smtClean="0">
                <a:sym typeface="+mn-ea"/>
              </a:rPr>
              <a:t>,</a:t>
            </a:r>
            <a:r>
              <a:rPr lang="zh-CN" altLang="en-US" smtClean="0">
                <a:sym typeface="+mn-ea"/>
              </a:rPr>
              <a:t>新艺机械厂。</a:t>
            </a:r>
            <a:endParaRPr lang="zh-CN" altLang="en-US" smtClean="0"/>
          </a:p>
          <a:p>
            <a:pPr>
              <a:lnSpc>
                <a:spcPct val="150000"/>
              </a:lnSpc>
            </a:pPr>
            <a:r>
              <a:rPr lang="zh-CN" altLang="en-US" smtClean="0">
                <a:sym typeface="+mn-ea"/>
              </a:rPr>
              <a:t>在那里有我的一些亲戚，一些朋友，一些记忆</a:t>
            </a:r>
            <a:r>
              <a:rPr lang="en-US" altLang="zh-CN" smtClean="0">
                <a:sym typeface="+mn-ea"/>
              </a:rPr>
              <a:t>…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zh-CN" altLang="en-US" smtClean="0">
                <a:sym typeface="+mn-ea"/>
              </a:rPr>
              <a:t>所以相隔三年，我又回去了一趟，寻找那些缺失的记忆！</a:t>
            </a:r>
            <a:endParaRPr lang="zh-CN" altLang="en-US" smtClean="0"/>
          </a:p>
          <a:p>
            <a:pPr>
              <a:lnSpc>
                <a:spcPct val="150000"/>
              </a:lnSpc>
            </a:pPr>
            <a:endParaRPr lang="zh-CN" altLang="en-US" smtClean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4700202" y="2508739"/>
            <a:ext cx="3213625" cy="1689885"/>
          </a:xfrm>
          <a:custGeom>
            <a:avLst/>
            <a:gdLst/>
            <a:ahLst/>
            <a:cxnLst/>
            <a:rect l="l" t="t" r="r" b="b"/>
            <a:pathLst>
              <a:path w="2844896" h="1495989">
                <a:moveTo>
                  <a:pt x="2078407" y="914550"/>
                </a:moveTo>
                <a:lnTo>
                  <a:pt x="2165192" y="914550"/>
                </a:lnTo>
                <a:cubicBezTo>
                  <a:pt x="2170510" y="913995"/>
                  <a:pt x="2178162" y="914725"/>
                  <a:pt x="2188147" y="916741"/>
                </a:cubicBezTo>
                <a:cubicBezTo>
                  <a:pt x="2198133" y="918757"/>
                  <a:pt x="2203689" y="925393"/>
                  <a:pt x="2204816" y="936648"/>
                </a:cubicBezTo>
                <a:cubicBezTo>
                  <a:pt x="2204289" y="946413"/>
                  <a:pt x="2199924" y="952707"/>
                  <a:pt x="2191721" y="955529"/>
                </a:cubicBezTo>
                <a:cubicBezTo>
                  <a:pt x="2183518" y="958351"/>
                  <a:pt x="2174637" y="964645"/>
                  <a:pt x="2165079" y="974410"/>
                </a:cubicBezTo>
                <a:cubicBezTo>
                  <a:pt x="2155521" y="984174"/>
                  <a:pt x="2148447" y="1004353"/>
                  <a:pt x="2143856" y="1034946"/>
                </a:cubicBezTo>
                <a:lnTo>
                  <a:pt x="2143856" y="1322220"/>
                </a:lnTo>
                <a:cubicBezTo>
                  <a:pt x="2141053" y="1363913"/>
                  <a:pt x="2131183" y="1397358"/>
                  <a:pt x="2114245" y="1422555"/>
                </a:cubicBezTo>
                <a:cubicBezTo>
                  <a:pt x="2097308" y="1447752"/>
                  <a:pt x="2077955" y="1466007"/>
                  <a:pt x="2056187" y="1477319"/>
                </a:cubicBezTo>
                <a:cubicBezTo>
                  <a:pt x="2034419" y="1488630"/>
                  <a:pt x="2014888" y="1494304"/>
                  <a:pt x="1997595" y="1494340"/>
                </a:cubicBezTo>
                <a:lnTo>
                  <a:pt x="1997595" y="1449474"/>
                </a:lnTo>
                <a:cubicBezTo>
                  <a:pt x="2032251" y="1439013"/>
                  <a:pt x="2057473" y="1423360"/>
                  <a:pt x="2073261" y="1402516"/>
                </a:cubicBezTo>
                <a:cubicBezTo>
                  <a:pt x="2089049" y="1381672"/>
                  <a:pt x="2097880" y="1354399"/>
                  <a:pt x="2099755" y="1320696"/>
                </a:cubicBezTo>
                <a:lnTo>
                  <a:pt x="2099755" y="1034946"/>
                </a:lnTo>
                <a:cubicBezTo>
                  <a:pt x="2095162" y="1004353"/>
                  <a:pt x="2088084" y="984174"/>
                  <a:pt x="2078521" y="974410"/>
                </a:cubicBezTo>
                <a:cubicBezTo>
                  <a:pt x="2068958" y="964645"/>
                  <a:pt x="2060072" y="958351"/>
                  <a:pt x="2051865" y="955529"/>
                </a:cubicBezTo>
                <a:cubicBezTo>
                  <a:pt x="2043658" y="952707"/>
                  <a:pt x="2039290" y="946413"/>
                  <a:pt x="2038763" y="936648"/>
                </a:cubicBezTo>
                <a:cubicBezTo>
                  <a:pt x="2039891" y="925393"/>
                  <a:pt x="2045450" y="918757"/>
                  <a:pt x="2055440" y="916741"/>
                </a:cubicBezTo>
                <a:cubicBezTo>
                  <a:pt x="2065431" y="914725"/>
                  <a:pt x="2073086" y="913995"/>
                  <a:pt x="2078407" y="914550"/>
                </a:cubicBezTo>
                <a:close/>
                <a:moveTo>
                  <a:pt x="1711897" y="914550"/>
                </a:moveTo>
                <a:lnTo>
                  <a:pt x="1927455" y="914550"/>
                </a:lnTo>
                <a:cubicBezTo>
                  <a:pt x="1929965" y="914153"/>
                  <a:pt x="1935047" y="915328"/>
                  <a:pt x="1942703" y="918075"/>
                </a:cubicBezTo>
                <a:cubicBezTo>
                  <a:pt x="1950359" y="920821"/>
                  <a:pt x="1954679" y="927520"/>
                  <a:pt x="1955663" y="938172"/>
                </a:cubicBezTo>
                <a:cubicBezTo>
                  <a:pt x="1955584" y="943506"/>
                  <a:pt x="1954027" y="947888"/>
                  <a:pt x="1950994" y="951317"/>
                </a:cubicBezTo>
                <a:cubicBezTo>
                  <a:pt x="1947960" y="954746"/>
                  <a:pt x="1943926" y="957222"/>
                  <a:pt x="1938891" y="958746"/>
                </a:cubicBezTo>
                <a:cubicBezTo>
                  <a:pt x="1926138" y="962366"/>
                  <a:pt x="1918483" y="966747"/>
                  <a:pt x="1915925" y="971891"/>
                </a:cubicBezTo>
                <a:cubicBezTo>
                  <a:pt x="1913367" y="977034"/>
                  <a:pt x="1912383" y="986369"/>
                  <a:pt x="1912970" y="999894"/>
                </a:cubicBezTo>
                <a:lnTo>
                  <a:pt x="1912970" y="1366416"/>
                </a:lnTo>
                <a:cubicBezTo>
                  <a:pt x="1912532" y="1369549"/>
                  <a:pt x="1912646" y="1376746"/>
                  <a:pt x="1913311" y="1388006"/>
                </a:cubicBezTo>
                <a:cubicBezTo>
                  <a:pt x="1913975" y="1399267"/>
                  <a:pt x="1917816" y="1411036"/>
                  <a:pt x="1924833" y="1423312"/>
                </a:cubicBezTo>
                <a:cubicBezTo>
                  <a:pt x="1931850" y="1435589"/>
                  <a:pt x="1944668" y="1444818"/>
                  <a:pt x="1963287" y="1450998"/>
                </a:cubicBezTo>
                <a:lnTo>
                  <a:pt x="1963287" y="1495861"/>
                </a:lnTo>
                <a:cubicBezTo>
                  <a:pt x="1933592" y="1496431"/>
                  <a:pt x="1906096" y="1495101"/>
                  <a:pt x="1880799" y="1491869"/>
                </a:cubicBezTo>
                <a:cubicBezTo>
                  <a:pt x="1855502" y="1488637"/>
                  <a:pt x="1829922" y="1480083"/>
                  <a:pt x="1804060" y="1466206"/>
                </a:cubicBezTo>
                <a:cubicBezTo>
                  <a:pt x="1770835" y="1447553"/>
                  <a:pt x="1749319" y="1430036"/>
                  <a:pt x="1739513" y="1413656"/>
                </a:cubicBezTo>
                <a:cubicBezTo>
                  <a:pt x="1729707" y="1397277"/>
                  <a:pt x="1725328" y="1379752"/>
                  <a:pt x="1726375" y="1361082"/>
                </a:cubicBezTo>
                <a:lnTo>
                  <a:pt x="1726375" y="999894"/>
                </a:lnTo>
                <a:cubicBezTo>
                  <a:pt x="1726963" y="986369"/>
                  <a:pt x="1725978" y="977034"/>
                  <a:pt x="1723422" y="971891"/>
                </a:cubicBezTo>
                <a:cubicBezTo>
                  <a:pt x="1720866" y="966747"/>
                  <a:pt x="1713215" y="962366"/>
                  <a:pt x="1700467" y="958746"/>
                </a:cubicBezTo>
                <a:cubicBezTo>
                  <a:pt x="1695435" y="957222"/>
                  <a:pt x="1691403" y="954746"/>
                  <a:pt x="1688370" y="951317"/>
                </a:cubicBezTo>
                <a:cubicBezTo>
                  <a:pt x="1685338" y="947888"/>
                  <a:pt x="1683783" y="943506"/>
                  <a:pt x="1683703" y="938172"/>
                </a:cubicBezTo>
                <a:cubicBezTo>
                  <a:pt x="1684688" y="927520"/>
                  <a:pt x="1689006" y="920821"/>
                  <a:pt x="1696657" y="918075"/>
                </a:cubicBezTo>
                <a:cubicBezTo>
                  <a:pt x="1704309" y="915328"/>
                  <a:pt x="1709389" y="914153"/>
                  <a:pt x="1711897" y="914550"/>
                </a:cubicBezTo>
                <a:close/>
                <a:moveTo>
                  <a:pt x="655384" y="914550"/>
                </a:moveTo>
                <a:lnTo>
                  <a:pt x="843561" y="914550"/>
                </a:lnTo>
                <a:cubicBezTo>
                  <a:pt x="852637" y="913979"/>
                  <a:pt x="861713" y="914741"/>
                  <a:pt x="870789" y="916836"/>
                </a:cubicBezTo>
                <a:cubicBezTo>
                  <a:pt x="879865" y="918931"/>
                  <a:pt x="884752" y="925788"/>
                  <a:pt x="885450" y="937407"/>
                </a:cubicBezTo>
                <a:cubicBezTo>
                  <a:pt x="885275" y="943026"/>
                  <a:pt x="883530" y="947597"/>
                  <a:pt x="880214" y="951121"/>
                </a:cubicBezTo>
                <a:cubicBezTo>
                  <a:pt x="876898" y="954644"/>
                  <a:pt x="873058" y="957692"/>
                  <a:pt x="868695" y="960263"/>
                </a:cubicBezTo>
                <a:cubicBezTo>
                  <a:pt x="864426" y="962358"/>
                  <a:pt x="860967" y="964644"/>
                  <a:pt x="858317" y="967120"/>
                </a:cubicBezTo>
                <a:cubicBezTo>
                  <a:pt x="855668" y="969596"/>
                  <a:pt x="854303" y="973405"/>
                  <a:pt x="854224" y="978548"/>
                </a:cubicBezTo>
                <a:cubicBezTo>
                  <a:pt x="854303" y="983516"/>
                  <a:pt x="855096" y="988436"/>
                  <a:pt x="856604" y="993309"/>
                </a:cubicBezTo>
                <a:cubicBezTo>
                  <a:pt x="858111" y="998182"/>
                  <a:pt x="859857" y="1002912"/>
                  <a:pt x="861840" y="1007499"/>
                </a:cubicBezTo>
                <a:lnTo>
                  <a:pt x="956279" y="1223109"/>
                </a:lnTo>
                <a:lnTo>
                  <a:pt x="956279" y="1399101"/>
                </a:lnTo>
                <a:cubicBezTo>
                  <a:pt x="955692" y="1412625"/>
                  <a:pt x="956676" y="1421957"/>
                  <a:pt x="959232" y="1427100"/>
                </a:cubicBezTo>
                <a:cubicBezTo>
                  <a:pt x="961789" y="1432243"/>
                  <a:pt x="969440" y="1436624"/>
                  <a:pt x="982187" y="1440242"/>
                </a:cubicBezTo>
                <a:cubicBezTo>
                  <a:pt x="987219" y="1441766"/>
                  <a:pt x="991252" y="1444242"/>
                  <a:pt x="994284" y="1447671"/>
                </a:cubicBezTo>
                <a:cubicBezTo>
                  <a:pt x="997316" y="1451099"/>
                  <a:pt x="998872" y="1455480"/>
                  <a:pt x="998951" y="1460813"/>
                </a:cubicBezTo>
                <a:cubicBezTo>
                  <a:pt x="997967" y="1471463"/>
                  <a:pt x="993649" y="1478161"/>
                  <a:pt x="985997" y="1480907"/>
                </a:cubicBezTo>
                <a:cubicBezTo>
                  <a:pt x="978345" y="1483653"/>
                  <a:pt x="973265" y="1484828"/>
                  <a:pt x="970757" y="1484431"/>
                </a:cubicBezTo>
                <a:lnTo>
                  <a:pt x="755206" y="1484431"/>
                </a:lnTo>
                <a:cubicBezTo>
                  <a:pt x="752698" y="1484828"/>
                  <a:pt x="747618" y="1483653"/>
                  <a:pt x="739966" y="1480907"/>
                </a:cubicBezTo>
                <a:cubicBezTo>
                  <a:pt x="732315" y="1478161"/>
                  <a:pt x="727997" y="1471463"/>
                  <a:pt x="727012" y="1460813"/>
                </a:cubicBezTo>
                <a:cubicBezTo>
                  <a:pt x="727092" y="1455480"/>
                  <a:pt x="728647" y="1451099"/>
                  <a:pt x="731680" y="1447671"/>
                </a:cubicBezTo>
                <a:cubicBezTo>
                  <a:pt x="734712" y="1444242"/>
                  <a:pt x="738744" y="1441766"/>
                  <a:pt x="743776" y="1440242"/>
                </a:cubicBezTo>
                <a:cubicBezTo>
                  <a:pt x="756524" y="1436624"/>
                  <a:pt x="764175" y="1432243"/>
                  <a:pt x="766731" y="1427100"/>
                </a:cubicBezTo>
                <a:cubicBezTo>
                  <a:pt x="769287" y="1421957"/>
                  <a:pt x="770272" y="1412625"/>
                  <a:pt x="769684" y="1399101"/>
                </a:cubicBezTo>
                <a:lnTo>
                  <a:pt x="769684" y="1263488"/>
                </a:lnTo>
                <a:lnTo>
                  <a:pt x="654622" y="990738"/>
                </a:lnTo>
                <a:cubicBezTo>
                  <a:pt x="652178" y="983929"/>
                  <a:pt x="649447" y="977929"/>
                  <a:pt x="646431" y="972739"/>
                </a:cubicBezTo>
                <a:cubicBezTo>
                  <a:pt x="643415" y="967548"/>
                  <a:pt x="638779" y="962882"/>
                  <a:pt x="632524" y="958739"/>
                </a:cubicBezTo>
                <a:cubicBezTo>
                  <a:pt x="627460" y="956295"/>
                  <a:pt x="623301" y="953565"/>
                  <a:pt x="620047" y="950549"/>
                </a:cubicBezTo>
                <a:cubicBezTo>
                  <a:pt x="616792" y="947533"/>
                  <a:pt x="615109" y="942899"/>
                  <a:pt x="614998" y="936645"/>
                </a:cubicBezTo>
                <a:cubicBezTo>
                  <a:pt x="615681" y="925391"/>
                  <a:pt x="620412" y="918756"/>
                  <a:pt x="629191" y="916741"/>
                </a:cubicBezTo>
                <a:cubicBezTo>
                  <a:pt x="637969" y="914725"/>
                  <a:pt x="646701" y="913995"/>
                  <a:pt x="655384" y="914550"/>
                </a:cubicBezTo>
                <a:close/>
                <a:moveTo>
                  <a:pt x="981287" y="914384"/>
                </a:moveTo>
                <a:cubicBezTo>
                  <a:pt x="986555" y="914130"/>
                  <a:pt x="991704" y="914185"/>
                  <a:pt x="996733" y="914550"/>
                </a:cubicBezTo>
                <a:lnTo>
                  <a:pt x="1081269" y="914550"/>
                </a:lnTo>
                <a:cubicBezTo>
                  <a:pt x="1090550" y="914138"/>
                  <a:pt x="1099213" y="915344"/>
                  <a:pt x="1107258" y="918169"/>
                </a:cubicBezTo>
                <a:cubicBezTo>
                  <a:pt x="1115302" y="920995"/>
                  <a:pt x="1119585" y="927915"/>
                  <a:pt x="1120109" y="938931"/>
                </a:cubicBezTo>
                <a:cubicBezTo>
                  <a:pt x="1119982" y="945264"/>
                  <a:pt x="1118142" y="950121"/>
                  <a:pt x="1114588" y="953501"/>
                </a:cubicBezTo>
                <a:cubicBezTo>
                  <a:pt x="1111034" y="956882"/>
                  <a:pt x="1106528" y="959644"/>
                  <a:pt x="1101070" y="961787"/>
                </a:cubicBezTo>
                <a:cubicBezTo>
                  <a:pt x="1086060" y="967818"/>
                  <a:pt x="1074954" y="974802"/>
                  <a:pt x="1067751" y="982738"/>
                </a:cubicBezTo>
                <a:cubicBezTo>
                  <a:pt x="1060547" y="990675"/>
                  <a:pt x="1053630" y="1002229"/>
                  <a:pt x="1046998" y="1017404"/>
                </a:cubicBezTo>
                <a:lnTo>
                  <a:pt x="972281" y="1181206"/>
                </a:lnTo>
                <a:lnTo>
                  <a:pt x="947992" y="1127113"/>
                </a:lnTo>
                <a:lnTo>
                  <a:pt x="987594" y="1038736"/>
                </a:lnTo>
                <a:cubicBezTo>
                  <a:pt x="990736" y="1032339"/>
                  <a:pt x="993401" y="1025895"/>
                  <a:pt x="995591" y="1019403"/>
                </a:cubicBezTo>
                <a:cubicBezTo>
                  <a:pt x="997780" y="1012912"/>
                  <a:pt x="998923" y="1005896"/>
                  <a:pt x="999018" y="998357"/>
                </a:cubicBezTo>
                <a:cubicBezTo>
                  <a:pt x="998378" y="983801"/>
                  <a:pt x="993903" y="974141"/>
                  <a:pt x="985591" y="969377"/>
                </a:cubicBezTo>
                <a:cubicBezTo>
                  <a:pt x="977280" y="964613"/>
                  <a:pt x="968968" y="960653"/>
                  <a:pt x="960657" y="957498"/>
                </a:cubicBezTo>
                <a:cubicBezTo>
                  <a:pt x="952345" y="954342"/>
                  <a:pt x="947870" y="947899"/>
                  <a:pt x="947230" y="938169"/>
                </a:cubicBezTo>
                <a:cubicBezTo>
                  <a:pt x="948151" y="925185"/>
                  <a:pt x="954116" y="917820"/>
                  <a:pt x="965127" y="916074"/>
                </a:cubicBezTo>
                <a:cubicBezTo>
                  <a:pt x="970633" y="915201"/>
                  <a:pt x="976020" y="914637"/>
                  <a:pt x="981287" y="914384"/>
                </a:cubicBezTo>
                <a:close/>
                <a:moveTo>
                  <a:pt x="1395253" y="903120"/>
                </a:moveTo>
                <a:cubicBezTo>
                  <a:pt x="1449026" y="908530"/>
                  <a:pt x="1493429" y="925057"/>
                  <a:pt x="1528462" y="952701"/>
                </a:cubicBezTo>
                <a:cubicBezTo>
                  <a:pt x="1563495" y="980346"/>
                  <a:pt x="1589555" y="1015609"/>
                  <a:pt x="1606642" y="1058490"/>
                </a:cubicBezTo>
                <a:cubicBezTo>
                  <a:pt x="1623729" y="1101371"/>
                  <a:pt x="1632239" y="1148372"/>
                  <a:pt x="1632173" y="1199493"/>
                </a:cubicBezTo>
                <a:cubicBezTo>
                  <a:pt x="1632239" y="1250613"/>
                  <a:pt x="1623729" y="1297614"/>
                  <a:pt x="1606642" y="1340496"/>
                </a:cubicBezTo>
                <a:cubicBezTo>
                  <a:pt x="1589555" y="1383377"/>
                  <a:pt x="1563495" y="1418639"/>
                  <a:pt x="1528462" y="1446283"/>
                </a:cubicBezTo>
                <a:cubicBezTo>
                  <a:pt x="1493429" y="1473927"/>
                  <a:pt x="1449026" y="1490453"/>
                  <a:pt x="1395253" y="1495861"/>
                </a:cubicBezTo>
                <a:lnTo>
                  <a:pt x="1395253" y="1451672"/>
                </a:lnTo>
                <a:cubicBezTo>
                  <a:pt x="1412556" y="1444911"/>
                  <a:pt x="1423519" y="1436530"/>
                  <a:pt x="1428143" y="1426531"/>
                </a:cubicBezTo>
                <a:cubicBezTo>
                  <a:pt x="1432766" y="1416531"/>
                  <a:pt x="1434768" y="1406627"/>
                  <a:pt x="1434148" y="1396818"/>
                </a:cubicBezTo>
                <a:lnTo>
                  <a:pt x="1434148" y="1002168"/>
                </a:lnTo>
                <a:cubicBezTo>
                  <a:pt x="1434768" y="992359"/>
                  <a:pt x="1432766" y="982455"/>
                  <a:pt x="1428143" y="972455"/>
                </a:cubicBezTo>
                <a:cubicBezTo>
                  <a:pt x="1423519" y="962455"/>
                  <a:pt x="1412556" y="954075"/>
                  <a:pt x="1395253" y="947313"/>
                </a:cubicBezTo>
                <a:close/>
                <a:moveTo>
                  <a:pt x="1360934" y="903120"/>
                </a:moveTo>
                <a:lnTo>
                  <a:pt x="1360934" y="947313"/>
                </a:lnTo>
                <a:cubicBezTo>
                  <a:pt x="1343631" y="954075"/>
                  <a:pt x="1332668" y="962455"/>
                  <a:pt x="1328045" y="972455"/>
                </a:cubicBezTo>
                <a:cubicBezTo>
                  <a:pt x="1323421" y="982455"/>
                  <a:pt x="1321419" y="992359"/>
                  <a:pt x="1322039" y="1002168"/>
                </a:cubicBezTo>
                <a:lnTo>
                  <a:pt x="1322039" y="1396818"/>
                </a:lnTo>
                <a:cubicBezTo>
                  <a:pt x="1321419" y="1406627"/>
                  <a:pt x="1323421" y="1416531"/>
                  <a:pt x="1328045" y="1426531"/>
                </a:cubicBezTo>
                <a:cubicBezTo>
                  <a:pt x="1332668" y="1436530"/>
                  <a:pt x="1343631" y="1444911"/>
                  <a:pt x="1360934" y="1451672"/>
                </a:cubicBezTo>
                <a:lnTo>
                  <a:pt x="1360934" y="1495861"/>
                </a:lnTo>
                <a:cubicBezTo>
                  <a:pt x="1307161" y="1490453"/>
                  <a:pt x="1262757" y="1473927"/>
                  <a:pt x="1227724" y="1446283"/>
                </a:cubicBezTo>
                <a:cubicBezTo>
                  <a:pt x="1192691" y="1418639"/>
                  <a:pt x="1166632" y="1383377"/>
                  <a:pt x="1149545" y="1340496"/>
                </a:cubicBezTo>
                <a:cubicBezTo>
                  <a:pt x="1132458" y="1297614"/>
                  <a:pt x="1123948" y="1250613"/>
                  <a:pt x="1124014" y="1199493"/>
                </a:cubicBezTo>
                <a:cubicBezTo>
                  <a:pt x="1123948" y="1148372"/>
                  <a:pt x="1132458" y="1101371"/>
                  <a:pt x="1149545" y="1058490"/>
                </a:cubicBezTo>
                <a:cubicBezTo>
                  <a:pt x="1166632" y="1015609"/>
                  <a:pt x="1192691" y="980346"/>
                  <a:pt x="1227724" y="952701"/>
                </a:cubicBezTo>
                <a:cubicBezTo>
                  <a:pt x="1262757" y="925057"/>
                  <a:pt x="1307161" y="908530"/>
                  <a:pt x="1360934" y="903120"/>
                </a:cubicBezTo>
                <a:close/>
                <a:moveTo>
                  <a:pt x="1756855" y="143363"/>
                </a:moveTo>
                <a:lnTo>
                  <a:pt x="1758376" y="143363"/>
                </a:lnTo>
                <a:lnTo>
                  <a:pt x="1800956" y="219541"/>
                </a:lnTo>
                <a:lnTo>
                  <a:pt x="1800956" y="449635"/>
                </a:lnTo>
                <a:cubicBezTo>
                  <a:pt x="1805548" y="480228"/>
                  <a:pt x="1812625" y="500407"/>
                  <a:pt x="1822186" y="510172"/>
                </a:cubicBezTo>
                <a:cubicBezTo>
                  <a:pt x="1831747" y="519937"/>
                  <a:pt x="1840630" y="526230"/>
                  <a:pt x="1848836" y="529052"/>
                </a:cubicBezTo>
                <a:cubicBezTo>
                  <a:pt x="1857041" y="531875"/>
                  <a:pt x="1861408" y="538168"/>
                  <a:pt x="1861935" y="547933"/>
                </a:cubicBezTo>
                <a:cubicBezTo>
                  <a:pt x="1860807" y="559188"/>
                  <a:pt x="1855249" y="565824"/>
                  <a:pt x="1845261" y="567840"/>
                </a:cubicBezTo>
                <a:cubicBezTo>
                  <a:pt x="1835273" y="569856"/>
                  <a:pt x="1827618" y="570587"/>
                  <a:pt x="1822299" y="570031"/>
                </a:cubicBezTo>
                <a:lnTo>
                  <a:pt x="1735519" y="570031"/>
                </a:lnTo>
                <a:cubicBezTo>
                  <a:pt x="1730201" y="570587"/>
                  <a:pt x="1722549" y="569856"/>
                  <a:pt x="1712564" y="567840"/>
                </a:cubicBezTo>
                <a:cubicBezTo>
                  <a:pt x="1702579" y="565824"/>
                  <a:pt x="1697023" y="559188"/>
                  <a:pt x="1695895" y="547933"/>
                </a:cubicBezTo>
                <a:cubicBezTo>
                  <a:pt x="1696422" y="538168"/>
                  <a:pt x="1700787" y="531875"/>
                  <a:pt x="1708990" y="529052"/>
                </a:cubicBezTo>
                <a:cubicBezTo>
                  <a:pt x="1717194" y="526230"/>
                  <a:pt x="1726074" y="519937"/>
                  <a:pt x="1735632" y="510172"/>
                </a:cubicBezTo>
                <a:cubicBezTo>
                  <a:pt x="1745190" y="500407"/>
                  <a:pt x="1752265" y="480228"/>
                  <a:pt x="1756855" y="449635"/>
                </a:cubicBezTo>
                <a:close/>
                <a:moveTo>
                  <a:pt x="1301910" y="106830"/>
                </a:moveTo>
                <a:lnTo>
                  <a:pt x="1304195" y="106830"/>
                </a:lnTo>
                <a:lnTo>
                  <a:pt x="1323944" y="192936"/>
                </a:lnTo>
                <a:lnTo>
                  <a:pt x="1252316" y="453445"/>
                </a:lnTo>
                <a:cubicBezTo>
                  <a:pt x="1246381" y="476019"/>
                  <a:pt x="1245684" y="492212"/>
                  <a:pt x="1250223" y="502023"/>
                </a:cubicBezTo>
                <a:cubicBezTo>
                  <a:pt x="1254762" y="511833"/>
                  <a:pt x="1263587" y="519263"/>
                  <a:pt x="1276700" y="524311"/>
                </a:cubicBezTo>
                <a:cubicBezTo>
                  <a:pt x="1282986" y="526740"/>
                  <a:pt x="1288320" y="529693"/>
                  <a:pt x="1292702" y="533169"/>
                </a:cubicBezTo>
                <a:cubicBezTo>
                  <a:pt x="1297083" y="536646"/>
                  <a:pt x="1299369" y="542075"/>
                  <a:pt x="1299560" y="549457"/>
                </a:cubicBezTo>
                <a:cubicBezTo>
                  <a:pt x="1298862" y="559649"/>
                  <a:pt x="1294162" y="565745"/>
                  <a:pt x="1285463" y="567745"/>
                </a:cubicBezTo>
                <a:cubicBezTo>
                  <a:pt x="1276763" y="569745"/>
                  <a:pt x="1268254" y="570507"/>
                  <a:pt x="1259936" y="570031"/>
                </a:cubicBezTo>
                <a:lnTo>
                  <a:pt x="1172367" y="570031"/>
                </a:lnTo>
                <a:cubicBezTo>
                  <a:pt x="1163928" y="570460"/>
                  <a:pt x="1154918" y="569412"/>
                  <a:pt x="1145338" y="566888"/>
                </a:cubicBezTo>
                <a:cubicBezTo>
                  <a:pt x="1135757" y="564364"/>
                  <a:pt x="1130554" y="557791"/>
                  <a:pt x="1129729" y="547171"/>
                </a:cubicBezTo>
                <a:cubicBezTo>
                  <a:pt x="1129920" y="538614"/>
                  <a:pt x="1132775" y="533058"/>
                  <a:pt x="1138295" y="530502"/>
                </a:cubicBezTo>
                <a:cubicBezTo>
                  <a:pt x="1143815" y="527946"/>
                  <a:pt x="1150858" y="524867"/>
                  <a:pt x="1159423" y="521263"/>
                </a:cubicBezTo>
                <a:cubicBezTo>
                  <a:pt x="1167639" y="517644"/>
                  <a:pt x="1176333" y="510024"/>
                  <a:pt x="1185507" y="498403"/>
                </a:cubicBezTo>
                <a:cubicBezTo>
                  <a:pt x="1194681" y="486783"/>
                  <a:pt x="1203007" y="467733"/>
                  <a:pt x="1210486" y="441253"/>
                </a:cubicBezTo>
                <a:close/>
                <a:moveTo>
                  <a:pt x="2651348" y="150"/>
                </a:moveTo>
                <a:lnTo>
                  <a:pt x="2781650" y="150"/>
                </a:lnTo>
                <a:cubicBezTo>
                  <a:pt x="2791334" y="-326"/>
                  <a:pt x="2800351" y="817"/>
                  <a:pt x="2808701" y="3579"/>
                </a:cubicBezTo>
                <a:cubicBezTo>
                  <a:pt x="2817051" y="6341"/>
                  <a:pt x="2821496" y="13579"/>
                  <a:pt x="2822036" y="25292"/>
                </a:cubicBezTo>
                <a:cubicBezTo>
                  <a:pt x="2821718" y="33800"/>
                  <a:pt x="2818734" y="40022"/>
                  <a:pt x="2813083" y="43958"/>
                </a:cubicBezTo>
                <a:cubicBezTo>
                  <a:pt x="2807431" y="47895"/>
                  <a:pt x="2801018" y="51069"/>
                  <a:pt x="2793842" y="53482"/>
                </a:cubicBezTo>
                <a:cubicBezTo>
                  <a:pt x="2768585" y="63275"/>
                  <a:pt x="2748995" y="75687"/>
                  <a:pt x="2735073" y="90718"/>
                </a:cubicBezTo>
                <a:cubicBezTo>
                  <a:pt x="2721150" y="105749"/>
                  <a:pt x="2706704" y="124066"/>
                  <a:pt x="2691734" y="145668"/>
                </a:cubicBezTo>
                <a:lnTo>
                  <a:pt x="2677256" y="165477"/>
                </a:lnTo>
                <a:lnTo>
                  <a:pt x="2799938" y="486987"/>
                </a:lnTo>
                <a:cubicBezTo>
                  <a:pt x="2802954" y="495384"/>
                  <a:pt x="2806066" y="502780"/>
                  <a:pt x="2809273" y="509177"/>
                </a:cubicBezTo>
                <a:cubicBezTo>
                  <a:pt x="2812479" y="515573"/>
                  <a:pt x="2818258" y="520874"/>
                  <a:pt x="2826608" y="525081"/>
                </a:cubicBezTo>
                <a:cubicBezTo>
                  <a:pt x="2832371" y="527525"/>
                  <a:pt x="2836847" y="530445"/>
                  <a:pt x="2840038" y="533842"/>
                </a:cubicBezTo>
                <a:cubicBezTo>
                  <a:pt x="2843229" y="537239"/>
                  <a:pt x="2844848" y="542445"/>
                  <a:pt x="2844896" y="549461"/>
                </a:cubicBezTo>
                <a:cubicBezTo>
                  <a:pt x="2844166" y="559984"/>
                  <a:pt x="2839340" y="566174"/>
                  <a:pt x="2830418" y="568031"/>
                </a:cubicBezTo>
                <a:cubicBezTo>
                  <a:pt x="2821496" y="569888"/>
                  <a:pt x="2812860" y="570555"/>
                  <a:pt x="2804510" y="570031"/>
                </a:cubicBezTo>
                <a:lnTo>
                  <a:pt x="2613248" y="570031"/>
                </a:lnTo>
                <a:cubicBezTo>
                  <a:pt x="2603898" y="570523"/>
                  <a:pt x="2594976" y="569539"/>
                  <a:pt x="2586483" y="567079"/>
                </a:cubicBezTo>
                <a:cubicBezTo>
                  <a:pt x="2577990" y="564619"/>
                  <a:pt x="2573449" y="557730"/>
                  <a:pt x="2572862" y="546413"/>
                </a:cubicBezTo>
                <a:cubicBezTo>
                  <a:pt x="2573248" y="538348"/>
                  <a:pt x="2575948" y="532638"/>
                  <a:pt x="2580962" y="529285"/>
                </a:cubicBezTo>
                <a:cubicBezTo>
                  <a:pt x="2585976" y="525932"/>
                  <a:pt x="2590990" y="523044"/>
                  <a:pt x="2596004" y="520622"/>
                </a:cubicBezTo>
                <a:cubicBezTo>
                  <a:pt x="2601019" y="518200"/>
                  <a:pt x="2603718" y="514353"/>
                  <a:pt x="2604104" y="509081"/>
                </a:cubicBezTo>
                <a:cubicBezTo>
                  <a:pt x="2603993" y="505796"/>
                  <a:pt x="2603263" y="501891"/>
                  <a:pt x="2601913" y="497367"/>
                </a:cubicBezTo>
                <a:cubicBezTo>
                  <a:pt x="2600564" y="492844"/>
                  <a:pt x="2599262" y="489130"/>
                  <a:pt x="2598008" y="486225"/>
                </a:cubicBezTo>
                <a:lnTo>
                  <a:pt x="2550764" y="344517"/>
                </a:lnTo>
                <a:cubicBezTo>
                  <a:pt x="2548351" y="337247"/>
                  <a:pt x="2546129" y="329692"/>
                  <a:pt x="2544097" y="321851"/>
                </a:cubicBezTo>
                <a:cubicBezTo>
                  <a:pt x="2542065" y="314010"/>
                  <a:pt x="2540985" y="306074"/>
                  <a:pt x="2540858" y="298043"/>
                </a:cubicBezTo>
                <a:cubicBezTo>
                  <a:pt x="2541017" y="290234"/>
                  <a:pt x="2542795" y="283377"/>
                  <a:pt x="2546192" y="277472"/>
                </a:cubicBezTo>
                <a:cubicBezTo>
                  <a:pt x="2549589" y="271568"/>
                  <a:pt x="2553653" y="265473"/>
                  <a:pt x="2558384" y="259187"/>
                </a:cubicBezTo>
                <a:lnTo>
                  <a:pt x="2646776" y="133478"/>
                </a:lnTo>
                <a:cubicBezTo>
                  <a:pt x="2652269" y="126288"/>
                  <a:pt x="2656904" y="118765"/>
                  <a:pt x="2660683" y="110908"/>
                </a:cubicBezTo>
                <a:cubicBezTo>
                  <a:pt x="2664461" y="103051"/>
                  <a:pt x="2666429" y="94575"/>
                  <a:pt x="2666588" y="85480"/>
                </a:cubicBezTo>
                <a:cubicBezTo>
                  <a:pt x="2666525" y="75338"/>
                  <a:pt x="2663984" y="67243"/>
                  <a:pt x="2658968" y="61196"/>
                </a:cubicBezTo>
                <a:cubicBezTo>
                  <a:pt x="2653952" y="55148"/>
                  <a:pt x="2646840" y="50291"/>
                  <a:pt x="2637632" y="46625"/>
                </a:cubicBezTo>
                <a:cubicBezTo>
                  <a:pt x="2631314" y="44260"/>
                  <a:pt x="2625853" y="41562"/>
                  <a:pt x="2621249" y="38530"/>
                </a:cubicBezTo>
                <a:cubicBezTo>
                  <a:pt x="2616645" y="35498"/>
                  <a:pt x="2614233" y="30324"/>
                  <a:pt x="2614010" y="23007"/>
                </a:cubicBezTo>
                <a:cubicBezTo>
                  <a:pt x="2614566" y="11721"/>
                  <a:pt x="2618788" y="4960"/>
                  <a:pt x="2626678" y="2722"/>
                </a:cubicBezTo>
                <a:cubicBezTo>
                  <a:pt x="2634568" y="484"/>
                  <a:pt x="2642792" y="-374"/>
                  <a:pt x="2651348" y="150"/>
                </a:cubicBezTo>
                <a:close/>
                <a:moveTo>
                  <a:pt x="2311591" y="150"/>
                </a:moveTo>
                <a:lnTo>
                  <a:pt x="2527142" y="150"/>
                </a:lnTo>
                <a:cubicBezTo>
                  <a:pt x="2529650" y="-247"/>
                  <a:pt x="2534730" y="928"/>
                  <a:pt x="2542382" y="3674"/>
                </a:cubicBezTo>
                <a:cubicBezTo>
                  <a:pt x="2550034" y="6420"/>
                  <a:pt x="2554352" y="13118"/>
                  <a:pt x="2555336" y="23769"/>
                </a:cubicBezTo>
                <a:cubicBezTo>
                  <a:pt x="2555257" y="29102"/>
                  <a:pt x="2553701" y="33483"/>
                  <a:pt x="2550669" y="36911"/>
                </a:cubicBezTo>
                <a:cubicBezTo>
                  <a:pt x="2547637" y="40339"/>
                  <a:pt x="2543605" y="42816"/>
                  <a:pt x="2538572" y="44339"/>
                </a:cubicBezTo>
                <a:cubicBezTo>
                  <a:pt x="2525825" y="47958"/>
                  <a:pt x="2518174" y="52339"/>
                  <a:pt x="2515617" y="57482"/>
                </a:cubicBezTo>
                <a:cubicBezTo>
                  <a:pt x="2513061" y="62624"/>
                  <a:pt x="2512077" y="71957"/>
                  <a:pt x="2512664" y="85480"/>
                </a:cubicBezTo>
                <a:lnTo>
                  <a:pt x="2512664" y="484701"/>
                </a:lnTo>
                <a:cubicBezTo>
                  <a:pt x="2512077" y="498225"/>
                  <a:pt x="2513061" y="507558"/>
                  <a:pt x="2515617" y="512700"/>
                </a:cubicBezTo>
                <a:cubicBezTo>
                  <a:pt x="2518174" y="517843"/>
                  <a:pt x="2525825" y="522224"/>
                  <a:pt x="2538572" y="525842"/>
                </a:cubicBezTo>
                <a:cubicBezTo>
                  <a:pt x="2543605" y="527366"/>
                  <a:pt x="2547637" y="529842"/>
                  <a:pt x="2550669" y="533271"/>
                </a:cubicBezTo>
                <a:cubicBezTo>
                  <a:pt x="2553701" y="536699"/>
                  <a:pt x="2555257" y="541080"/>
                  <a:pt x="2555336" y="546413"/>
                </a:cubicBezTo>
                <a:cubicBezTo>
                  <a:pt x="2554352" y="557063"/>
                  <a:pt x="2550034" y="563761"/>
                  <a:pt x="2542382" y="566507"/>
                </a:cubicBezTo>
                <a:cubicBezTo>
                  <a:pt x="2534730" y="569253"/>
                  <a:pt x="2529650" y="570428"/>
                  <a:pt x="2527142" y="570031"/>
                </a:cubicBezTo>
                <a:lnTo>
                  <a:pt x="2311591" y="570031"/>
                </a:lnTo>
                <a:cubicBezTo>
                  <a:pt x="2309083" y="570428"/>
                  <a:pt x="2304003" y="569253"/>
                  <a:pt x="2296351" y="566507"/>
                </a:cubicBezTo>
                <a:cubicBezTo>
                  <a:pt x="2288699" y="563761"/>
                  <a:pt x="2284381" y="557063"/>
                  <a:pt x="2283397" y="546413"/>
                </a:cubicBezTo>
                <a:cubicBezTo>
                  <a:pt x="2283477" y="541080"/>
                  <a:pt x="2285032" y="536699"/>
                  <a:pt x="2288065" y="533271"/>
                </a:cubicBezTo>
                <a:cubicBezTo>
                  <a:pt x="2291097" y="529842"/>
                  <a:pt x="2295129" y="527366"/>
                  <a:pt x="2300161" y="525842"/>
                </a:cubicBezTo>
                <a:cubicBezTo>
                  <a:pt x="2312909" y="522224"/>
                  <a:pt x="2320560" y="517843"/>
                  <a:pt x="2323116" y="512700"/>
                </a:cubicBezTo>
                <a:cubicBezTo>
                  <a:pt x="2325672" y="507558"/>
                  <a:pt x="2326656" y="498225"/>
                  <a:pt x="2326069" y="484701"/>
                </a:cubicBezTo>
                <a:lnTo>
                  <a:pt x="2326069" y="85480"/>
                </a:lnTo>
                <a:cubicBezTo>
                  <a:pt x="2326656" y="71957"/>
                  <a:pt x="2325672" y="62624"/>
                  <a:pt x="2323116" y="57482"/>
                </a:cubicBezTo>
                <a:cubicBezTo>
                  <a:pt x="2320560" y="52339"/>
                  <a:pt x="2312909" y="47958"/>
                  <a:pt x="2300161" y="44339"/>
                </a:cubicBezTo>
                <a:cubicBezTo>
                  <a:pt x="2295129" y="42816"/>
                  <a:pt x="2291097" y="40339"/>
                  <a:pt x="2288065" y="36911"/>
                </a:cubicBezTo>
                <a:cubicBezTo>
                  <a:pt x="2285032" y="33483"/>
                  <a:pt x="2283477" y="29102"/>
                  <a:pt x="2283397" y="23769"/>
                </a:cubicBezTo>
                <a:cubicBezTo>
                  <a:pt x="2284381" y="13118"/>
                  <a:pt x="2288699" y="6420"/>
                  <a:pt x="2296351" y="3674"/>
                </a:cubicBezTo>
                <a:cubicBezTo>
                  <a:pt x="2304003" y="928"/>
                  <a:pt x="2309083" y="-247"/>
                  <a:pt x="2311591" y="150"/>
                </a:cubicBezTo>
                <a:close/>
                <a:moveTo>
                  <a:pt x="2079933" y="150"/>
                </a:moveTo>
                <a:lnTo>
                  <a:pt x="2183480" y="150"/>
                </a:lnTo>
                <a:cubicBezTo>
                  <a:pt x="2188179" y="-231"/>
                  <a:pt x="2194592" y="912"/>
                  <a:pt x="2202720" y="3577"/>
                </a:cubicBezTo>
                <a:cubicBezTo>
                  <a:pt x="2210849" y="6243"/>
                  <a:pt x="2215357" y="12718"/>
                  <a:pt x="2216246" y="23002"/>
                </a:cubicBezTo>
                <a:cubicBezTo>
                  <a:pt x="2215475" y="33437"/>
                  <a:pt x="2210075" y="40499"/>
                  <a:pt x="2200046" y="44191"/>
                </a:cubicBezTo>
                <a:cubicBezTo>
                  <a:pt x="2190018" y="47882"/>
                  <a:pt x="2179990" y="55679"/>
                  <a:pt x="2169962" y="67580"/>
                </a:cubicBezTo>
                <a:cubicBezTo>
                  <a:pt x="2159933" y="79482"/>
                  <a:pt x="2154533" y="102965"/>
                  <a:pt x="2153762" y="138031"/>
                </a:cubicBezTo>
                <a:lnTo>
                  <a:pt x="2153762" y="323143"/>
                </a:lnTo>
                <a:lnTo>
                  <a:pt x="2152241" y="323143"/>
                </a:lnTo>
                <a:lnTo>
                  <a:pt x="2109661" y="246203"/>
                </a:lnTo>
                <a:lnTo>
                  <a:pt x="2109661" y="138031"/>
                </a:lnTo>
                <a:cubicBezTo>
                  <a:pt x="2108890" y="102965"/>
                  <a:pt x="2103488" y="79482"/>
                  <a:pt x="2093456" y="67580"/>
                </a:cubicBezTo>
                <a:cubicBezTo>
                  <a:pt x="2083425" y="55679"/>
                  <a:pt x="2073393" y="47882"/>
                  <a:pt x="2063362" y="44191"/>
                </a:cubicBezTo>
                <a:cubicBezTo>
                  <a:pt x="2053330" y="40499"/>
                  <a:pt x="2047929" y="33437"/>
                  <a:pt x="2047157" y="23002"/>
                </a:cubicBezTo>
                <a:cubicBezTo>
                  <a:pt x="2048046" y="12718"/>
                  <a:pt x="2052556" y="6243"/>
                  <a:pt x="2060687" y="3578"/>
                </a:cubicBezTo>
                <a:cubicBezTo>
                  <a:pt x="2068817" y="912"/>
                  <a:pt x="2075233" y="-231"/>
                  <a:pt x="2079933" y="150"/>
                </a:cubicBezTo>
                <a:close/>
                <a:moveTo>
                  <a:pt x="1736281" y="150"/>
                </a:moveTo>
                <a:lnTo>
                  <a:pt x="1932060" y="150"/>
                </a:lnTo>
                <a:lnTo>
                  <a:pt x="2153762" y="385627"/>
                </a:lnTo>
                <a:lnTo>
                  <a:pt x="2153762" y="570031"/>
                </a:lnTo>
                <a:lnTo>
                  <a:pt x="2040297" y="570031"/>
                </a:lnTo>
                <a:lnTo>
                  <a:pt x="1761417" y="89277"/>
                </a:lnTo>
                <a:cubicBezTo>
                  <a:pt x="1755945" y="78755"/>
                  <a:pt x="1750709" y="70280"/>
                  <a:pt x="1745710" y="63852"/>
                </a:cubicBezTo>
                <a:cubicBezTo>
                  <a:pt x="1740710" y="57425"/>
                  <a:pt x="1732233" y="52188"/>
                  <a:pt x="1720279" y="48141"/>
                </a:cubicBezTo>
                <a:cubicBezTo>
                  <a:pt x="1713659" y="46173"/>
                  <a:pt x="1708230" y="43634"/>
                  <a:pt x="1703992" y="40523"/>
                </a:cubicBezTo>
                <a:cubicBezTo>
                  <a:pt x="1699753" y="37412"/>
                  <a:pt x="1697562" y="31826"/>
                  <a:pt x="1697419" y="23764"/>
                </a:cubicBezTo>
                <a:cubicBezTo>
                  <a:pt x="1698038" y="12829"/>
                  <a:pt x="1702515" y="6132"/>
                  <a:pt x="1710850" y="3672"/>
                </a:cubicBezTo>
                <a:cubicBezTo>
                  <a:pt x="1719184" y="1212"/>
                  <a:pt x="1727661" y="38"/>
                  <a:pt x="1736281" y="150"/>
                </a:cubicBezTo>
                <a:close/>
                <a:moveTo>
                  <a:pt x="1330802" y="150"/>
                </a:moveTo>
                <a:lnTo>
                  <a:pt x="1499204" y="150"/>
                </a:lnTo>
                <a:lnTo>
                  <a:pt x="1613504" y="481639"/>
                </a:lnTo>
                <a:cubicBezTo>
                  <a:pt x="1615282" y="492275"/>
                  <a:pt x="1617631" y="501292"/>
                  <a:pt x="1620552" y="508690"/>
                </a:cubicBezTo>
                <a:cubicBezTo>
                  <a:pt x="1623474" y="516088"/>
                  <a:pt x="1630014" y="522057"/>
                  <a:pt x="1640174" y="526597"/>
                </a:cubicBezTo>
                <a:cubicBezTo>
                  <a:pt x="1645635" y="528724"/>
                  <a:pt x="1650143" y="531518"/>
                  <a:pt x="1653700" y="534979"/>
                </a:cubicBezTo>
                <a:cubicBezTo>
                  <a:pt x="1657255" y="538440"/>
                  <a:pt x="1659097" y="543520"/>
                  <a:pt x="1659224" y="550219"/>
                </a:cubicBezTo>
                <a:cubicBezTo>
                  <a:pt x="1658382" y="560046"/>
                  <a:pt x="1653207" y="565919"/>
                  <a:pt x="1643698" y="567840"/>
                </a:cubicBezTo>
                <a:cubicBezTo>
                  <a:pt x="1634189" y="569761"/>
                  <a:pt x="1625394" y="570491"/>
                  <a:pt x="1617314" y="570031"/>
                </a:cubicBezTo>
                <a:lnTo>
                  <a:pt x="1427576" y="570031"/>
                </a:lnTo>
                <a:cubicBezTo>
                  <a:pt x="1419353" y="570380"/>
                  <a:pt x="1411225" y="569301"/>
                  <a:pt x="1403192" y="566793"/>
                </a:cubicBezTo>
                <a:cubicBezTo>
                  <a:pt x="1395159" y="564284"/>
                  <a:pt x="1390841" y="558252"/>
                  <a:pt x="1390238" y="548695"/>
                </a:cubicBezTo>
                <a:cubicBezTo>
                  <a:pt x="1390222" y="542805"/>
                  <a:pt x="1391397" y="538392"/>
                  <a:pt x="1393762" y="535455"/>
                </a:cubicBezTo>
                <a:cubicBezTo>
                  <a:pt x="1396128" y="532518"/>
                  <a:pt x="1399779" y="529820"/>
                  <a:pt x="1404716" y="527359"/>
                </a:cubicBezTo>
                <a:cubicBezTo>
                  <a:pt x="1414479" y="522279"/>
                  <a:pt x="1420480" y="516818"/>
                  <a:pt x="1422718" y="510976"/>
                </a:cubicBezTo>
                <a:cubicBezTo>
                  <a:pt x="1424957" y="505134"/>
                  <a:pt x="1424290" y="495101"/>
                  <a:pt x="1420718" y="480877"/>
                </a:cubicBezTo>
                <a:lnTo>
                  <a:pt x="1405478" y="422203"/>
                </a:lnTo>
                <a:lnTo>
                  <a:pt x="1294226" y="422203"/>
                </a:lnTo>
                <a:lnTo>
                  <a:pt x="1304894" y="378102"/>
                </a:lnTo>
                <a:lnTo>
                  <a:pt x="1397858" y="378102"/>
                </a:lnTo>
                <a:lnTo>
                  <a:pt x="1320896" y="41298"/>
                </a:lnTo>
                <a:close/>
                <a:moveTo>
                  <a:pt x="847014" y="150"/>
                </a:moveTo>
                <a:lnTo>
                  <a:pt x="1062578" y="150"/>
                </a:lnTo>
                <a:cubicBezTo>
                  <a:pt x="1065086" y="-247"/>
                  <a:pt x="1070166" y="928"/>
                  <a:pt x="1077818" y="3675"/>
                </a:cubicBezTo>
                <a:cubicBezTo>
                  <a:pt x="1085470" y="6421"/>
                  <a:pt x="1089788" y="13120"/>
                  <a:pt x="1090772" y="23772"/>
                </a:cubicBezTo>
                <a:cubicBezTo>
                  <a:pt x="1090693" y="29106"/>
                  <a:pt x="1089137" y="33488"/>
                  <a:pt x="1086105" y="36917"/>
                </a:cubicBezTo>
                <a:cubicBezTo>
                  <a:pt x="1083073" y="40346"/>
                  <a:pt x="1079041" y="42822"/>
                  <a:pt x="1074008" y="44346"/>
                </a:cubicBezTo>
                <a:cubicBezTo>
                  <a:pt x="1061261" y="47966"/>
                  <a:pt x="1053610" y="52347"/>
                  <a:pt x="1051053" y="57491"/>
                </a:cubicBezTo>
                <a:cubicBezTo>
                  <a:pt x="1048497" y="62634"/>
                  <a:pt x="1047513" y="71969"/>
                  <a:pt x="1048100" y="85494"/>
                </a:cubicBezTo>
                <a:lnTo>
                  <a:pt x="1048100" y="484687"/>
                </a:lnTo>
                <a:cubicBezTo>
                  <a:pt x="1047513" y="498213"/>
                  <a:pt x="1048497" y="507547"/>
                  <a:pt x="1051053" y="512691"/>
                </a:cubicBezTo>
                <a:cubicBezTo>
                  <a:pt x="1053610" y="517834"/>
                  <a:pt x="1061261" y="522216"/>
                  <a:pt x="1074008" y="525835"/>
                </a:cubicBezTo>
                <a:cubicBezTo>
                  <a:pt x="1079041" y="527359"/>
                  <a:pt x="1083073" y="529836"/>
                  <a:pt x="1086105" y="533265"/>
                </a:cubicBezTo>
                <a:cubicBezTo>
                  <a:pt x="1089137" y="536694"/>
                  <a:pt x="1090693" y="541075"/>
                  <a:pt x="1090772" y="546409"/>
                </a:cubicBezTo>
                <a:cubicBezTo>
                  <a:pt x="1089788" y="557061"/>
                  <a:pt x="1085470" y="563760"/>
                  <a:pt x="1077818" y="566507"/>
                </a:cubicBezTo>
                <a:cubicBezTo>
                  <a:pt x="1070166" y="569253"/>
                  <a:pt x="1065086" y="570428"/>
                  <a:pt x="1062578" y="570031"/>
                </a:cubicBezTo>
                <a:lnTo>
                  <a:pt x="847014" y="570031"/>
                </a:lnTo>
                <a:cubicBezTo>
                  <a:pt x="844504" y="570428"/>
                  <a:pt x="839419" y="569253"/>
                  <a:pt x="831760" y="566507"/>
                </a:cubicBezTo>
                <a:cubicBezTo>
                  <a:pt x="824101" y="563760"/>
                  <a:pt x="819779" y="557061"/>
                  <a:pt x="818794" y="546409"/>
                </a:cubicBezTo>
                <a:cubicBezTo>
                  <a:pt x="818873" y="541075"/>
                  <a:pt x="820430" y="536694"/>
                  <a:pt x="823465" y="533265"/>
                </a:cubicBezTo>
                <a:cubicBezTo>
                  <a:pt x="826500" y="529836"/>
                  <a:pt x="830536" y="527359"/>
                  <a:pt x="835573" y="525835"/>
                </a:cubicBezTo>
                <a:cubicBezTo>
                  <a:pt x="848332" y="522216"/>
                  <a:pt x="855991" y="517834"/>
                  <a:pt x="858549" y="512691"/>
                </a:cubicBezTo>
                <a:cubicBezTo>
                  <a:pt x="861108" y="507547"/>
                  <a:pt x="862093" y="498213"/>
                  <a:pt x="861505" y="484687"/>
                </a:cubicBezTo>
                <a:lnTo>
                  <a:pt x="861505" y="302569"/>
                </a:lnTo>
                <a:lnTo>
                  <a:pt x="794387" y="302569"/>
                </a:lnTo>
                <a:lnTo>
                  <a:pt x="794387" y="258468"/>
                </a:lnTo>
                <a:lnTo>
                  <a:pt x="861505" y="258468"/>
                </a:lnTo>
                <a:lnTo>
                  <a:pt x="861505" y="85494"/>
                </a:lnTo>
                <a:cubicBezTo>
                  <a:pt x="862093" y="71969"/>
                  <a:pt x="861108" y="62634"/>
                  <a:pt x="858549" y="57491"/>
                </a:cubicBezTo>
                <a:cubicBezTo>
                  <a:pt x="855991" y="52347"/>
                  <a:pt x="848332" y="47966"/>
                  <a:pt x="835573" y="44346"/>
                </a:cubicBezTo>
                <a:cubicBezTo>
                  <a:pt x="830536" y="42822"/>
                  <a:pt x="826500" y="40346"/>
                  <a:pt x="823465" y="36917"/>
                </a:cubicBezTo>
                <a:cubicBezTo>
                  <a:pt x="820430" y="33488"/>
                  <a:pt x="818873" y="29106"/>
                  <a:pt x="818794" y="23772"/>
                </a:cubicBezTo>
                <a:cubicBezTo>
                  <a:pt x="819779" y="13120"/>
                  <a:pt x="824101" y="6421"/>
                  <a:pt x="831760" y="3675"/>
                </a:cubicBezTo>
                <a:cubicBezTo>
                  <a:pt x="839419" y="928"/>
                  <a:pt x="844504" y="-247"/>
                  <a:pt x="847014" y="150"/>
                </a:cubicBezTo>
                <a:close/>
                <a:moveTo>
                  <a:pt x="558991" y="150"/>
                </a:moveTo>
                <a:lnTo>
                  <a:pt x="774556" y="150"/>
                </a:lnTo>
                <a:cubicBezTo>
                  <a:pt x="777066" y="-247"/>
                  <a:pt x="782151" y="928"/>
                  <a:pt x="789810" y="3675"/>
                </a:cubicBezTo>
                <a:cubicBezTo>
                  <a:pt x="797469" y="6421"/>
                  <a:pt x="801791" y="13120"/>
                  <a:pt x="802776" y="23772"/>
                </a:cubicBezTo>
                <a:cubicBezTo>
                  <a:pt x="802697" y="29106"/>
                  <a:pt x="801140" y="33488"/>
                  <a:pt x="798105" y="36917"/>
                </a:cubicBezTo>
                <a:cubicBezTo>
                  <a:pt x="795070" y="40346"/>
                  <a:pt x="791034" y="42822"/>
                  <a:pt x="785997" y="44346"/>
                </a:cubicBezTo>
                <a:cubicBezTo>
                  <a:pt x="773238" y="47966"/>
                  <a:pt x="765579" y="52347"/>
                  <a:pt x="763021" y="57491"/>
                </a:cubicBezTo>
                <a:cubicBezTo>
                  <a:pt x="760462" y="62634"/>
                  <a:pt x="759476" y="71969"/>
                  <a:pt x="760064" y="85494"/>
                </a:cubicBezTo>
                <a:lnTo>
                  <a:pt x="760064" y="484687"/>
                </a:lnTo>
                <a:cubicBezTo>
                  <a:pt x="759476" y="498213"/>
                  <a:pt x="760462" y="507547"/>
                  <a:pt x="763021" y="512691"/>
                </a:cubicBezTo>
                <a:cubicBezTo>
                  <a:pt x="765579" y="517834"/>
                  <a:pt x="773238" y="522216"/>
                  <a:pt x="785997" y="525835"/>
                </a:cubicBezTo>
                <a:cubicBezTo>
                  <a:pt x="791034" y="527359"/>
                  <a:pt x="795070" y="529836"/>
                  <a:pt x="798105" y="533265"/>
                </a:cubicBezTo>
                <a:cubicBezTo>
                  <a:pt x="801140" y="536694"/>
                  <a:pt x="802697" y="541075"/>
                  <a:pt x="802776" y="546409"/>
                </a:cubicBezTo>
                <a:cubicBezTo>
                  <a:pt x="801791" y="557061"/>
                  <a:pt x="797469" y="563760"/>
                  <a:pt x="789810" y="566507"/>
                </a:cubicBezTo>
                <a:cubicBezTo>
                  <a:pt x="782151" y="569253"/>
                  <a:pt x="777066" y="570428"/>
                  <a:pt x="774556" y="570031"/>
                </a:cubicBezTo>
                <a:lnTo>
                  <a:pt x="558991" y="570031"/>
                </a:lnTo>
                <a:cubicBezTo>
                  <a:pt x="556483" y="570428"/>
                  <a:pt x="551403" y="569253"/>
                  <a:pt x="543751" y="566507"/>
                </a:cubicBezTo>
                <a:cubicBezTo>
                  <a:pt x="536100" y="563760"/>
                  <a:pt x="531782" y="557061"/>
                  <a:pt x="530797" y="546409"/>
                </a:cubicBezTo>
                <a:cubicBezTo>
                  <a:pt x="530877" y="541075"/>
                  <a:pt x="532432" y="536694"/>
                  <a:pt x="535465" y="533265"/>
                </a:cubicBezTo>
                <a:cubicBezTo>
                  <a:pt x="538497" y="529836"/>
                  <a:pt x="542529" y="527359"/>
                  <a:pt x="547561" y="525835"/>
                </a:cubicBezTo>
                <a:cubicBezTo>
                  <a:pt x="560309" y="522216"/>
                  <a:pt x="567961" y="517834"/>
                  <a:pt x="570516" y="512691"/>
                </a:cubicBezTo>
                <a:cubicBezTo>
                  <a:pt x="573072" y="507547"/>
                  <a:pt x="574057" y="498213"/>
                  <a:pt x="573469" y="484687"/>
                </a:cubicBezTo>
                <a:lnTo>
                  <a:pt x="573469" y="85494"/>
                </a:lnTo>
                <a:cubicBezTo>
                  <a:pt x="574057" y="71969"/>
                  <a:pt x="573072" y="62634"/>
                  <a:pt x="570516" y="57491"/>
                </a:cubicBezTo>
                <a:cubicBezTo>
                  <a:pt x="567961" y="52347"/>
                  <a:pt x="560309" y="47966"/>
                  <a:pt x="547561" y="44346"/>
                </a:cubicBezTo>
                <a:cubicBezTo>
                  <a:pt x="542529" y="42822"/>
                  <a:pt x="538497" y="40346"/>
                  <a:pt x="535465" y="36917"/>
                </a:cubicBezTo>
                <a:cubicBezTo>
                  <a:pt x="532432" y="33488"/>
                  <a:pt x="530877" y="29106"/>
                  <a:pt x="530797" y="23772"/>
                </a:cubicBezTo>
                <a:cubicBezTo>
                  <a:pt x="531782" y="13120"/>
                  <a:pt x="536100" y="6421"/>
                  <a:pt x="543751" y="3675"/>
                </a:cubicBezTo>
                <a:cubicBezTo>
                  <a:pt x="551403" y="928"/>
                  <a:pt x="556483" y="-247"/>
                  <a:pt x="558991" y="150"/>
                </a:cubicBezTo>
                <a:close/>
                <a:moveTo>
                  <a:pt x="365062" y="150"/>
                </a:moveTo>
                <a:lnTo>
                  <a:pt x="474695" y="150"/>
                </a:lnTo>
                <a:lnTo>
                  <a:pt x="474695" y="177601"/>
                </a:lnTo>
                <a:cubicBezTo>
                  <a:pt x="475076" y="179855"/>
                  <a:pt x="473743" y="183919"/>
                  <a:pt x="470698" y="189793"/>
                </a:cubicBezTo>
                <a:cubicBezTo>
                  <a:pt x="467653" y="195667"/>
                  <a:pt x="460610" y="198969"/>
                  <a:pt x="449571" y="199699"/>
                </a:cubicBezTo>
                <a:cubicBezTo>
                  <a:pt x="439245" y="199223"/>
                  <a:pt x="432298" y="195222"/>
                  <a:pt x="428729" y="187698"/>
                </a:cubicBezTo>
                <a:cubicBezTo>
                  <a:pt x="425160" y="180173"/>
                  <a:pt x="422972" y="171981"/>
                  <a:pt x="422163" y="163123"/>
                </a:cubicBezTo>
                <a:cubicBezTo>
                  <a:pt x="419260" y="142263"/>
                  <a:pt x="413836" y="120927"/>
                  <a:pt x="405889" y="99115"/>
                </a:cubicBezTo>
                <a:cubicBezTo>
                  <a:pt x="397943" y="77303"/>
                  <a:pt x="384334" y="59015"/>
                  <a:pt x="365062" y="44251"/>
                </a:cubicBezTo>
                <a:close/>
                <a:moveTo>
                  <a:pt x="144082" y="150"/>
                </a:moveTo>
                <a:lnTo>
                  <a:pt x="330677" y="150"/>
                </a:lnTo>
                <a:lnTo>
                  <a:pt x="330677" y="484687"/>
                </a:lnTo>
                <a:cubicBezTo>
                  <a:pt x="330088" y="498213"/>
                  <a:pt x="331076" y="507547"/>
                  <a:pt x="333639" y="512691"/>
                </a:cubicBezTo>
                <a:cubicBezTo>
                  <a:pt x="336203" y="517834"/>
                  <a:pt x="343876" y="522216"/>
                  <a:pt x="356657" y="525835"/>
                </a:cubicBezTo>
                <a:cubicBezTo>
                  <a:pt x="361700" y="527359"/>
                  <a:pt x="365737" y="529836"/>
                  <a:pt x="368770" y="533265"/>
                </a:cubicBezTo>
                <a:cubicBezTo>
                  <a:pt x="371803" y="536694"/>
                  <a:pt x="373358" y="541075"/>
                  <a:pt x="373437" y="546409"/>
                </a:cubicBezTo>
                <a:cubicBezTo>
                  <a:pt x="372451" y="557061"/>
                  <a:pt x="368126" y="563760"/>
                  <a:pt x="360462" y="566507"/>
                </a:cubicBezTo>
                <a:cubicBezTo>
                  <a:pt x="352798" y="569253"/>
                  <a:pt x="347709" y="570428"/>
                  <a:pt x="345195" y="570031"/>
                </a:cubicBezTo>
                <a:lnTo>
                  <a:pt x="129564" y="570031"/>
                </a:lnTo>
                <a:cubicBezTo>
                  <a:pt x="127050" y="570428"/>
                  <a:pt x="121961" y="569253"/>
                  <a:pt x="114297" y="566507"/>
                </a:cubicBezTo>
                <a:cubicBezTo>
                  <a:pt x="106633" y="563760"/>
                  <a:pt x="102308" y="557061"/>
                  <a:pt x="101322" y="546409"/>
                </a:cubicBezTo>
                <a:cubicBezTo>
                  <a:pt x="101401" y="541075"/>
                  <a:pt x="102957" y="536694"/>
                  <a:pt x="105989" y="533265"/>
                </a:cubicBezTo>
                <a:cubicBezTo>
                  <a:pt x="109022" y="529836"/>
                  <a:pt x="113060" y="527359"/>
                  <a:pt x="118102" y="525835"/>
                </a:cubicBezTo>
                <a:cubicBezTo>
                  <a:pt x="130884" y="522216"/>
                  <a:pt x="138557" y="517834"/>
                  <a:pt x="141120" y="512691"/>
                </a:cubicBezTo>
                <a:cubicBezTo>
                  <a:pt x="143684" y="507547"/>
                  <a:pt x="144671" y="498213"/>
                  <a:pt x="144082" y="484687"/>
                </a:cubicBezTo>
                <a:close/>
                <a:moveTo>
                  <a:pt x="64" y="150"/>
                </a:moveTo>
                <a:lnTo>
                  <a:pt x="109697" y="150"/>
                </a:lnTo>
                <a:lnTo>
                  <a:pt x="109697" y="44251"/>
                </a:lnTo>
                <a:cubicBezTo>
                  <a:pt x="90426" y="59015"/>
                  <a:pt x="76817" y="77303"/>
                  <a:pt x="68870" y="99115"/>
                </a:cubicBezTo>
                <a:cubicBezTo>
                  <a:pt x="60924" y="120927"/>
                  <a:pt x="55499" y="142263"/>
                  <a:pt x="52597" y="163123"/>
                </a:cubicBezTo>
                <a:cubicBezTo>
                  <a:pt x="51788" y="171981"/>
                  <a:pt x="49599" y="180173"/>
                  <a:pt x="46030" y="187698"/>
                </a:cubicBezTo>
                <a:cubicBezTo>
                  <a:pt x="42461" y="195222"/>
                  <a:pt x="35514" y="199223"/>
                  <a:pt x="25188" y="199699"/>
                </a:cubicBezTo>
                <a:cubicBezTo>
                  <a:pt x="14149" y="198969"/>
                  <a:pt x="7107" y="195667"/>
                  <a:pt x="4061" y="189793"/>
                </a:cubicBezTo>
                <a:cubicBezTo>
                  <a:pt x="1016" y="183919"/>
                  <a:pt x="-316" y="179855"/>
                  <a:pt x="64" y="177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266700">
              <a:schemeClr val="accent1">
                <a:lumMod val="75000"/>
                <a:alpha val="34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algn="ctr">
              <a:defRPr/>
            </a:pPr>
            <a:endParaRPr lang="zh-CN" altLang="en-US" sz="6000">
              <a:solidFill>
                <a:prstClr val="white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Stencil Std" panose="04020904080802020404" pitchFamily="82" charset="0"/>
              <a:ea typeface="汉仪丫丫体简" panose="02010604000101010101" pitchFamily="2" charset="-122"/>
              <a:cs typeface="Verdana" panose="020B060403050404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0" name="直接连接符 15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5691190" y="1002325"/>
            <a:ext cx="0" cy="4615959"/>
          </a:xfrm>
          <a:prstGeom prst="line">
            <a:avLst/>
          </a:prstGeom>
          <a:noFill/>
          <a:ln w="19050" algn="ctr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6188077" y="1603865"/>
            <a:ext cx="3594254" cy="40011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accent1"/>
                </a:solidFill>
              </a:rPr>
              <a:t>厂区周围的山水风光</a:t>
            </a:r>
            <a:endParaRPr lang="zh-CN" altLang="en-US" sz="2000" kern="0" dirty="0">
              <a:solidFill>
                <a:schemeClr val="accent1"/>
              </a:solidFill>
            </a:endParaRPr>
          </a:p>
        </p:txBody>
      </p:sp>
      <p:sp>
        <p:nvSpPr>
          <p:cNvPr id="22" name="任意多边形 21"/>
          <p:cNvSpPr/>
          <p:nvPr>
            <p:custDataLst>
              <p:tags r:id="rId3"/>
            </p:custDataLst>
          </p:nvPr>
        </p:nvSpPr>
        <p:spPr>
          <a:xfrm>
            <a:off x="5413377" y="1480040"/>
            <a:ext cx="560388" cy="649288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3200" kern="0" dirty="0">
                <a:solidFill>
                  <a:schemeClr val="bg1"/>
                </a:solidFill>
              </a:rPr>
              <a:t>1</a:t>
            </a:r>
            <a:endParaRPr lang="zh-CN" altLang="en-US" sz="3200" kern="0" dirty="0">
              <a:solidFill>
                <a:schemeClr val="bg1"/>
              </a:solidFill>
            </a:endParaRPr>
          </a:p>
        </p:txBody>
      </p:sp>
      <p:sp>
        <p:nvSpPr>
          <p:cNvPr id="23" name="任意多边形 22"/>
          <p:cNvSpPr/>
          <p:nvPr>
            <p:custDataLst>
              <p:tags r:id="rId4"/>
            </p:custDataLst>
          </p:nvPr>
        </p:nvSpPr>
        <p:spPr>
          <a:xfrm>
            <a:off x="5413377" y="3004285"/>
            <a:ext cx="560388" cy="649288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3200" kern="0" dirty="0">
                <a:solidFill>
                  <a:schemeClr val="bg1"/>
                </a:solidFill>
              </a:rPr>
              <a:t>2</a:t>
            </a:r>
            <a:endParaRPr lang="zh-CN" altLang="en-US" sz="3200" kern="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188077" y="3139165"/>
            <a:ext cx="3594254" cy="40011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accent1"/>
                </a:solidFill>
              </a:rPr>
              <a:t>到周边转转（算是景点）</a:t>
            </a:r>
            <a:endParaRPr lang="zh-CN" altLang="en-US" sz="2000" kern="0" dirty="0">
              <a:solidFill>
                <a:schemeClr val="accent1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6"/>
            </p:custDataLst>
          </p:nvPr>
        </p:nvSpPr>
        <p:spPr>
          <a:xfrm>
            <a:off x="5413377" y="4542585"/>
            <a:ext cx="560388" cy="649288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3200" kern="0" dirty="0">
                <a:solidFill>
                  <a:schemeClr val="bg1"/>
                </a:solidFill>
              </a:rPr>
              <a:t>3</a:t>
            </a:r>
            <a:endParaRPr lang="zh-CN" altLang="en-US" sz="3200" kern="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188077" y="4677465"/>
            <a:ext cx="3594254" cy="40011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accent1"/>
                </a:solidFill>
              </a:rPr>
              <a:t>在那的生活</a:t>
            </a:r>
            <a:endParaRPr lang="zh-CN" altLang="en-US" sz="2000" kern="0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316529" y="2991034"/>
            <a:ext cx="2723823" cy="64633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en-US" altLang="zh-CN" sz="3600" b="1" kern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CONTENTS</a:t>
            </a:r>
            <a:endParaRPr lang="en-US" altLang="zh-CN" sz="3600" b="1" kern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0" name="直接连接符 15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5691190" y="2504954"/>
            <a:ext cx="0" cy="1820862"/>
          </a:xfrm>
          <a:prstGeom prst="line">
            <a:avLst/>
          </a:prstGeom>
          <a:noFill/>
          <a:ln w="19050" algn="ctr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2316529" y="2991034"/>
            <a:ext cx="2723823" cy="64633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en-US" altLang="zh-CN" sz="3600" b="1" kern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CONTENTS</a:t>
            </a:r>
            <a:endParaRPr lang="en-US" altLang="zh-CN" sz="3600" b="1" kern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6188077" y="3133726"/>
            <a:ext cx="3594254" cy="40011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accent1"/>
                </a:solidFill>
              </a:rPr>
              <a:t>厂区周围的山水风光</a:t>
            </a:r>
            <a:endParaRPr lang="zh-CN" altLang="en-US" sz="2000" kern="0" dirty="0">
              <a:solidFill>
                <a:schemeClr val="accent1"/>
              </a:solidFill>
            </a:endParaRPr>
          </a:p>
        </p:txBody>
      </p:sp>
      <p:sp>
        <p:nvSpPr>
          <p:cNvPr id="22" name="任意多边形 21"/>
          <p:cNvSpPr/>
          <p:nvPr>
            <p:custDataLst>
              <p:tags r:id="rId4"/>
            </p:custDataLst>
          </p:nvPr>
        </p:nvSpPr>
        <p:spPr>
          <a:xfrm>
            <a:off x="5413377" y="3009901"/>
            <a:ext cx="560388" cy="649288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zh-CN" sz="3200" kern="0" dirty="0">
                <a:solidFill>
                  <a:schemeClr val="bg1"/>
                </a:solidFill>
              </a:rPr>
              <a:t>1</a:t>
            </a:r>
            <a:endParaRPr lang="zh-CN" altLang="en-US" sz="3200" kern="0" dirty="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07950" y="191770"/>
            <a:ext cx="6837680" cy="76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lvl="0" indent="0">
              <a:buNone/>
              <a:defRPr sz="2000">
                <a:solidFill>
                  <a:schemeClr val="tx2"/>
                </a:solidFill>
              </a:defRPr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AD6827"/>
                </a:solidFill>
              </a:rPr>
              <a:t>延绵不断的山脉，山脚下是一大片一大片稻田，</a:t>
            </a:r>
            <a:endParaRPr lang="zh-CN" altLang="en-US" sz="2400" dirty="0">
              <a:solidFill>
                <a:srgbClr val="AD6827"/>
              </a:solidFill>
            </a:endParaRPr>
          </a:p>
        </p:txBody>
      </p:sp>
      <p:pic>
        <p:nvPicPr>
          <p:cNvPr id="5" name="图片 4" descr="IMG_20170809_0815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30" y="3397250"/>
            <a:ext cx="4182110" cy="3137535"/>
          </a:xfrm>
          <a:prstGeom prst="rect">
            <a:avLst/>
          </a:prstGeom>
        </p:spPr>
      </p:pic>
      <p:pic>
        <p:nvPicPr>
          <p:cNvPr id="6" name="图片 5" descr="IMG_20170808_1010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50" y="252095"/>
            <a:ext cx="3790315" cy="2843530"/>
          </a:xfrm>
          <a:prstGeom prst="rect">
            <a:avLst/>
          </a:prstGeom>
        </p:spPr>
      </p:pic>
      <p:pic>
        <p:nvPicPr>
          <p:cNvPr id="7" name="图片 6" descr="IMG_20170809_0827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66470" y="2736850"/>
            <a:ext cx="2846705" cy="3797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55950" y="892810"/>
            <a:ext cx="5335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AD6827"/>
                </a:solidFill>
                <a:sym typeface="+mn-ea"/>
              </a:rPr>
              <a:t>走在田埂上，呼吸着清新的空气，</a:t>
            </a:r>
            <a:endParaRPr lang="zh-CN" altLang="en-US" sz="2400" dirty="0">
              <a:solidFill>
                <a:srgbClr val="AD6827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950" y="1353185"/>
            <a:ext cx="6194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AD6827"/>
                </a:solidFill>
                <a:sym typeface="+mn-ea"/>
              </a:rPr>
              <a:t>感受着大山带来的最原始的气息。</a:t>
            </a:r>
            <a:endParaRPr lang="zh-CN" altLang="en-US" sz="2400" dirty="0">
              <a:solidFill>
                <a:srgbClr val="AD6827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05225" y="38003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0000"/>
          </a:bodyPr>
          <a:lstStyle>
            <a:defPPr>
              <a:defRPr lang="zh-CN"/>
            </a:defPPr>
            <a:lvl1pPr>
              <a:defRPr sz="36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AD6827"/>
                </a:solidFill>
              </a:rPr>
              <a:t>村庄的气息，池塘的韵味，城市中少有的惬意</a:t>
            </a:r>
            <a:endParaRPr lang="zh-CN" altLang="en-US" dirty="0">
              <a:solidFill>
                <a:srgbClr val="AD6827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05225" y="6383198"/>
            <a:ext cx="9082800" cy="59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 lvl="0" indent="0">
              <a:buNone/>
              <a:defRPr>
                <a:solidFill>
                  <a:schemeClr val="tx2"/>
                </a:solidFill>
              </a:defRPr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r>
              <a:rPr lang="zh-CN" altLang="en-US" dirty="0">
                <a:solidFill>
                  <a:srgbClr val="AD6827"/>
                </a:solidFill>
              </a:rPr>
              <a:t>别人家的小鱼塘，几栋小别墅被镶嵌在山脚，空中无云，别有一番趣味</a:t>
            </a:r>
            <a:endParaRPr lang="zh-CN" altLang="en-US" dirty="0">
              <a:solidFill>
                <a:srgbClr val="AD6827"/>
              </a:solidFill>
            </a:endParaRPr>
          </a:p>
        </p:txBody>
      </p:sp>
      <p:pic>
        <p:nvPicPr>
          <p:cNvPr id="4" name="图片 3" descr="IMG_20170810_0848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195" y="908050"/>
            <a:ext cx="7154545" cy="53663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809_1928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727710"/>
            <a:ext cx="6744970" cy="5059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60080" y="901065"/>
            <a:ext cx="337883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AD6827"/>
                </a:solidFill>
              </a:rPr>
              <a:t>厂边有个小湖，晚饭后绕着湖散步。夕阳西下，落日的余晖倒映在水中。远方的小山包也倒映在水中，若隐若现。水面泛起层层涟漪，心中释然</a:t>
            </a:r>
            <a:r>
              <a:rPr lang="en-US" altLang="zh-CN" sz="3200">
                <a:solidFill>
                  <a:srgbClr val="AD6827"/>
                </a:solidFill>
              </a:rPr>
              <a:t>…</a:t>
            </a:r>
            <a:endParaRPr lang="en-US" altLang="zh-CN" sz="3200">
              <a:solidFill>
                <a:srgbClr val="AD6827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厂房属于保密，没法用相片记录（遗憾）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这个厂是专门制造飞机叶片的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0" name="直接连接符 15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5691190" y="2504954"/>
            <a:ext cx="0" cy="1820862"/>
          </a:xfrm>
          <a:prstGeom prst="line">
            <a:avLst/>
          </a:prstGeom>
          <a:noFill/>
          <a:ln w="19050" algn="ctr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2316529" y="2991034"/>
            <a:ext cx="2723823" cy="64633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en-US" altLang="zh-CN" sz="3600" b="1" kern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CONTENTS</a:t>
            </a:r>
            <a:endParaRPr lang="en-US" altLang="zh-CN" sz="3600" b="1" kern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6188077" y="3133726"/>
            <a:ext cx="3594254" cy="40011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accent1"/>
                </a:solidFill>
              </a:rPr>
              <a:t>到周边转转（算是景点）</a:t>
            </a:r>
            <a:endParaRPr lang="zh-CN" altLang="en-US" sz="2000" kern="0" dirty="0">
              <a:solidFill>
                <a:schemeClr val="accent1"/>
              </a:solidFill>
            </a:endParaRPr>
          </a:p>
          <a:p>
            <a:pPr>
              <a:defRPr/>
            </a:pPr>
            <a:endParaRPr lang="zh-CN" altLang="en-US" sz="2000" kern="0" dirty="0">
              <a:solidFill>
                <a:schemeClr val="accent1"/>
              </a:solidFill>
            </a:endParaRPr>
          </a:p>
        </p:txBody>
      </p:sp>
      <p:sp>
        <p:nvSpPr>
          <p:cNvPr id="22" name="任意多边形 21"/>
          <p:cNvSpPr/>
          <p:nvPr>
            <p:custDataLst>
              <p:tags r:id="rId4"/>
            </p:custDataLst>
          </p:nvPr>
        </p:nvSpPr>
        <p:spPr>
          <a:xfrm>
            <a:off x="5413377" y="3009901"/>
            <a:ext cx="560388" cy="649288"/>
          </a:xfrm>
          <a:custGeom>
            <a:avLst/>
            <a:gdLst>
              <a:gd name="connsiteX0" fmla="*/ 282768 w 561608"/>
              <a:gd name="connsiteY0" fmla="*/ 0 h 649318"/>
              <a:gd name="connsiteX1" fmla="*/ 561608 w 561608"/>
              <a:gd name="connsiteY1" fmla="*/ 159711 h 649318"/>
              <a:gd name="connsiteX2" fmla="*/ 561608 w 561608"/>
              <a:gd name="connsiteY2" fmla="*/ 485680 h 649318"/>
              <a:gd name="connsiteX3" fmla="*/ 282768 w 561608"/>
              <a:gd name="connsiteY3" fmla="*/ 649318 h 649318"/>
              <a:gd name="connsiteX4" fmla="*/ 0 w 561608"/>
              <a:gd name="connsiteY4" fmla="*/ 485680 h 649318"/>
              <a:gd name="connsiteX5" fmla="*/ 0 w 561608"/>
              <a:gd name="connsiteY5" fmla="*/ 159711 h 64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zh-CN" sz="3200" kern="0" dirty="0">
                <a:solidFill>
                  <a:schemeClr val="bg1"/>
                </a:solidFill>
              </a:rPr>
              <a:t>2</a:t>
            </a:r>
            <a:endParaRPr lang="en-US" altLang="zh-CN" sz="3200" kern="0" dirty="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14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3"/>
  <p:tag name="KSO_WM_UNIT_ID" val="custom160414_8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d"/>
  <p:tag name="KSO_WM_UNIT_INDEX" val="2"/>
  <p:tag name="KSO_WM_UNIT_ID" val="custom160560_26*d*2"/>
  <p:tag name="KSO_WM_UNIT_CLEAR" val="0"/>
  <p:tag name="KSO_WM_UNIT_LAYERLEVEL" val="1"/>
  <p:tag name="KSO_WM_UNIT_VALUE" val="736*736"/>
  <p:tag name="KSO_WM_UNIT_HIGHLIGHT" val="0"/>
  <p:tag name="KSO_WM_UNIT_COMPATIBLE" val="0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14"/>
  <p:tag name="KSO_WM_TEMPLATE_CATEGORY" val="custom"/>
  <p:tag name="KSO_WM_TEMPLATE_INDEX" val="160560"/>
  <p:tag name="KSO_WM_UNIT_INDEX" val="14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a"/>
  <p:tag name="KSO_WM_UNIT_INDEX" val="1"/>
  <p:tag name="KSO_WM_UNIT_ID" val="custom160560_26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3*i*4"/>
  <p:tag name="KSO_WM_TEMPLATE_CATEGORY" val="custom"/>
  <p:tag name="KSO_WM_TEMPLATE_INDEX" val="160414"/>
  <p:tag name="KSO_WM_UNIT_INDEX" val="4"/>
</p:tagLst>
</file>

<file path=ppt/tags/tag104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4093541"/>
  <p:tag name="MH_LIBRARY" val="GRAPHIC"/>
  <p:tag name="KSO_WM_TEMPLATE_CATEGORY" val="custom"/>
  <p:tag name="KSO_WM_TEMPLATE_INDEX" val="160560"/>
  <p:tag name="KSO_WM_TAG_VERSION" val="1.0"/>
  <p:tag name="KSO_WM_SLIDE_ID" val="custom160560_26"/>
  <p:tag name="KSO_WM_SLIDE_INDEX" val="26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71*158"/>
  <p:tag name="KSO_WM_SLIDE_SIZE" val="618*331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1"/>
  <p:tag name="KSO_WM_TEMPLATE_CATEGORY" val="custom"/>
  <p:tag name="KSO_WM_TEMPLATE_INDEX" val="160560"/>
  <p:tag name="KSO_WM_UNIT_INDEX" val="1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5"/>
  <p:tag name="KSO_WM_TEMPLATE_CATEGORY" val="custom"/>
  <p:tag name="KSO_WM_TEMPLATE_INDEX" val="160560"/>
  <p:tag name="KSO_WM_UNIT_INDEX" val="5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d"/>
  <p:tag name="KSO_WM_UNIT_INDEX" val="1"/>
  <p:tag name="KSO_WM_UNIT_ID" val="custom160560_26*d*1"/>
  <p:tag name="KSO_WM_UNIT_CLEAR" val="0"/>
  <p:tag name="KSO_WM_UNIT_LAYERLEVEL" val="1"/>
  <p:tag name="KSO_WM_UNIT_VALUE" val="736*736"/>
  <p:tag name="KSO_WM_UNIT_HIGHLIGHT" val="0"/>
  <p:tag name="KSO_WM_UNIT_COMPATIBLE" val="0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7"/>
  <p:tag name="KSO_WM_TEMPLATE_CATEGORY" val="custom"/>
  <p:tag name="KSO_WM_TEMPLATE_INDEX" val="160560"/>
  <p:tag name="KSO_WM_UNIT_INDEX" val="7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8"/>
  <p:tag name="KSO_WM_TEMPLATE_CATEGORY" val="custom"/>
  <p:tag name="KSO_WM_TEMPLATE_INDEX" val="160560"/>
  <p:tag name="KSO_WM_UNIT_INDEX" val="8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2_1"/>
  <p:tag name="KSO_WM_UNIT_ID" val="custom160414_8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12"/>
  <p:tag name="KSO_WM_TEMPLATE_CATEGORY" val="custom"/>
  <p:tag name="KSO_WM_TEMPLATE_INDEX" val="160560"/>
  <p:tag name="KSO_WM_UNIT_INDEX" val="12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d"/>
  <p:tag name="KSO_WM_UNIT_INDEX" val="2"/>
  <p:tag name="KSO_WM_UNIT_ID" val="custom160560_26*d*2"/>
  <p:tag name="KSO_WM_UNIT_CLEAR" val="0"/>
  <p:tag name="KSO_WM_UNIT_LAYERLEVEL" val="1"/>
  <p:tag name="KSO_WM_UNIT_VALUE" val="736*736"/>
  <p:tag name="KSO_WM_UNIT_HIGHLIGHT" val="0"/>
  <p:tag name="KSO_WM_UNIT_COMPATIBLE" val="0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14"/>
  <p:tag name="KSO_WM_TEMPLATE_CATEGORY" val="custom"/>
  <p:tag name="KSO_WM_TEMPLATE_INDEX" val="160560"/>
  <p:tag name="KSO_WM_UNIT_INDEX" val="14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a"/>
  <p:tag name="KSO_WM_UNIT_INDEX" val="1"/>
  <p:tag name="KSO_WM_UNIT_ID" val="custom160560_26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3*i*4"/>
  <p:tag name="KSO_WM_TEMPLATE_CATEGORY" val="custom"/>
  <p:tag name="KSO_WM_TEMPLATE_INDEX" val="160414"/>
  <p:tag name="KSO_WM_UNIT_INDEX" val="4"/>
</p:tagLst>
</file>

<file path=ppt/tags/tag115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4093541"/>
  <p:tag name="MH_LIBRARY" val="GRAPHIC"/>
  <p:tag name="KSO_WM_TEMPLATE_CATEGORY" val="custom"/>
  <p:tag name="KSO_WM_TEMPLATE_INDEX" val="160560"/>
  <p:tag name="KSO_WM_TAG_VERSION" val="1.0"/>
  <p:tag name="KSO_WM_SLIDE_ID" val="custom160560_26"/>
  <p:tag name="KSO_WM_SLIDE_INDEX" val="26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71*158"/>
  <p:tag name="KSO_WM_SLIDE_SIZE" val="618*33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160414"/>
</p:tagLst>
</file>

<file path=ppt/tags/tag1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30*i*0"/>
  <p:tag name="KSO_WM_TEMPLATE_CATEGORY" val="custom"/>
  <p:tag name="KSO_WM_TEMPLATE_INDEX" val="160414"/>
  <p:tag name="KSO_WM_UNIT_INDEX" val="0"/>
</p:tagLst>
</file>

<file path=ppt/tags/tag118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30"/>
  <p:tag name="KSO_WM_SLIDE_INDEX" val="30"/>
  <p:tag name="KSO_WM_SLIDE_ITEM_CNT" val="0"/>
  <p:tag name="KSO_WM_SLIDE_TYPE" val="endPage"/>
  <p:tag name="KSO_WM_BEAUTIFY_FLAG" val="#wm#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4"/>
  <p:tag name="KSO_WM_UNIT_ID" val="custom160414_8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3_1"/>
  <p:tag name="KSO_WM_UNIT_ID" val="custom160414_8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8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CONTENTS"/>
</p:tagLst>
</file>

<file path=ppt/tags/tag15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1"/>
  <p:tag name="KSO_WM_UNIT_ID" val="custom160414_6*l_i*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6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CONTENTS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6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2"/>
  <p:tag name="KSO_WM_UNIT_ID" val="custom160414_6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14"/>
</p:tagLst>
</file>

<file path=ppt/tags/tag20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f"/>
  <p:tag name="KSO_WM_UNIT_INDEX" val="1"/>
  <p:tag name="KSO_WM_UNIT_ID" val="custom160414_4*f*1"/>
  <p:tag name="KSO_WM_UNIT_CLEAR" val="1"/>
  <p:tag name="KSO_WM_UNIT_LAYERLEVEL" val="1"/>
  <p:tag name="KSO_WM_UNIT_VALUE" val="120"/>
  <p:tag name="KSO_WM_UNIT_HIGHLIGHT" val="0"/>
  <p:tag name="KSO_WM_UNIT_COMPATIBLE" val="0"/>
  <p:tag name="KSO_WM_UNIT_PRESET_TEXT_INDEX" val="5"/>
  <p:tag name="KSO_WM_UNIT_PRESET_TEXT_LEN" val="232"/>
</p:tagLst>
</file>

<file path=ppt/tags/tag22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8*58"/>
  <p:tag name="KSO_WM_SLIDE_SIZE" val="824*425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f"/>
  <p:tag name="KSO_WM_UNIT_INDEX" val="1"/>
  <p:tag name="KSO_WM_UNIT_ID" val="custom160414_5*f*1"/>
  <p:tag name="KSO_WM_UNIT_CLEAR" val="1"/>
  <p:tag name="KSO_WM_UNIT_LAYERLEVEL" val="1"/>
  <p:tag name="KSO_WM_UNIT_VALUE" val="76"/>
  <p:tag name="KSO_WM_UNIT_HIGHLIGHT" val="0"/>
  <p:tag name="KSO_WM_UNIT_COMPATIBLE" val="0"/>
  <p:tag name="KSO_WM_UNIT_PRESET_TEXT_INDEX" val="4"/>
  <p:tag name="KSO_WM_UNIT_PRESET_TEXT_LEN" val="57"/>
</p:tagLst>
</file>

<file path=ppt/tags/tag25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4"/>
  <p:tag name="KSO_WM_SLIDE_SIZE" val="715*406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160414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b"/>
  <p:tag name="KSO_WM_UNIT_INDEX" val="1"/>
  <p:tag name="KSO_WM_UNIT_ID" val="custom160414_12*b*1"/>
  <p:tag name="KSO_WM_UNIT_CLEAR" val="1"/>
  <p:tag name="KSO_WM_UNIT_LAYERLEVEL" val="1"/>
  <p:tag name="KSO_WM_UNIT_VALUE" val="48"/>
  <p:tag name="KSO_WM_UNIT_ISCONTENTSTITLE" val="0"/>
  <p:tag name="KSO_WM_UNIT_HIGHLIGHT" val="0"/>
  <p:tag name="KSO_WM_UNIT_COMPATIBLE" val="0"/>
  <p:tag name="KSO_WM_UNIT_PRESET_TEXT_INDEX" val="4"/>
  <p:tag name="KSO_WM_UNIT_PRESET_TEXT_LEN" val="26"/>
</p:tagLst>
</file>

<file path=ppt/tags/tag29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12"/>
  <p:tag name="KSO_WM_SLIDE_INDEX" val="12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.xml><?xml version="1.0" encoding="utf-8"?>
<p:tagLst xmlns:p="http://schemas.openxmlformats.org/presentationml/2006/main">
  <p:tag name="KSO_WM_TEMPLATE_CATEGORY" val="custom"/>
  <p:tag name="KSO_WM_TEMPLATE_INDEX" val="160414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1"/>
  <p:tag name="KSO_WM_UNIT_ID" val="custom160414_6*l_i*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6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CONTENTS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6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2"/>
  <p:tag name="KSO_WM_UNIT_ID" val="custom160414_6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h_f"/>
  <p:tag name="KSO_WM_UNIT_INDEX" val="1_2_1"/>
  <p:tag name="KSO_WM_UNIT_ID" val="custom160414_25*n_h_f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i"/>
  <p:tag name="KSO_WM_UNIT_INDEX" val="1_1"/>
  <p:tag name="KSO_WM_UNIT_ID" val="custom160414_25*n_i*1_1"/>
  <p:tag name="KSO_WM_UNIT_CLEAR" val="1"/>
  <p:tag name="KSO_WM_UNIT_LAYERLEVEL" val="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h_f"/>
  <p:tag name="KSO_WM_UNIT_INDEX" val="1_2_2"/>
  <p:tag name="KSO_WM_UNIT_ID" val="custom160414_25*n_h_f*1_2_2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i"/>
  <p:tag name="KSO_WM_UNIT_INDEX" val="1_2"/>
  <p:tag name="KSO_WM_UNIT_ID" val="custom160414_25*n_i*1_2"/>
  <p:tag name="KSO_WM_UNIT_CLEAR" val="1"/>
  <p:tag name="KSO_WM_UNIT_LAYERLEVEL" val="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i"/>
  <p:tag name="KSO_WM_UNIT_INDEX" val="1_3"/>
  <p:tag name="KSO_WM_UNIT_ID" val="custom160414_25*n_i*1_3"/>
  <p:tag name="KSO_WM_UNIT_CLEAR" val="1"/>
  <p:tag name="KSO_WM_UNIT_LAYERLEVEL" val="1_1"/>
  <p:tag name="KSO_WM_UNIT_LINE_FORE_SCHEMECOLOR_INDEX" val="14"/>
  <p:tag name="KSO_WM_UNIT_LINE_FILL_TYPE" val="2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i"/>
  <p:tag name="KSO_WM_UNIT_INDEX" val="1_4"/>
  <p:tag name="KSO_WM_UNIT_ID" val="custom160414_25*n_i*1_4"/>
  <p:tag name="KSO_WM_UNIT_CLEAR" val="1"/>
  <p:tag name="KSO_WM_UNIT_LAYERLEVEL" val="1_1"/>
  <p:tag name="KSO_WM_UNIT_LINE_FORE_SCHEMECOLOR_INDEX" val="14"/>
  <p:tag name="KSO_WM_UNIT_LINE_FILL_TYPE" val="2"/>
  <p:tag name="KSO_WM_UNIT_USESOURCEFORMAT_APPLY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n_h_a"/>
  <p:tag name="KSO_WM_UNIT_INDEX" val="1_1_1"/>
  <p:tag name="KSO_WM_UNIT_ID" val="custom160414_25*n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DIAGRAM_GROUP_CODE" val="n1-1"/>
  <p:tag name="KSO_WM_UNIT_PRESET_TEXT_LEN" val="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2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3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25"/>
  <p:tag name="KSO_WM_SLIDE_INDEX" val="25"/>
  <p:tag name="KSO_WM_SLIDE_ITEM_CNT" val="2"/>
  <p:tag name="KSO_WM_SLIDE_LAYOUT" val="a_n"/>
  <p:tag name="KSO_WM_SLIDE_LAYOUT_CNT" val="1_1"/>
  <p:tag name="KSO_WM_SLIDE_TYPE" val="text"/>
  <p:tag name="KSO_WM_BEAUTIFY_FLAG" val="#wm#"/>
  <p:tag name="KSO_WM_SLIDE_POSITION" val="307*147"/>
  <p:tag name="KSO_WM_SLIDE_SIZE" val="346*364"/>
  <p:tag name="KSO_WM_DIAGRAM_GROUP_CODE" val="n1-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d"/>
  <p:tag name="KSO_WM_UNIT_INDEX" val="1"/>
  <p:tag name="KSO_WM_UNIT_ID" val="custom160414_14*d*1"/>
  <p:tag name="KSO_WM_UNIT_CLEAR" val="0"/>
  <p:tag name="KSO_WM_UNIT_LAYERLEVEL" val="1"/>
  <p:tag name="KSO_WM_UNIT_VALUE" val="1667*3382"/>
  <p:tag name="KSO_WM_UNIT_HIGHLIGHT" val="0"/>
  <p:tag name="KSO_WM_UNIT_COMPATIBLE" val="0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14*a*1"/>
  <p:tag name="KSO_WM_UNIT_CLEAR" val="1"/>
  <p:tag name="KSO_WM_UNIT_LAYERLEVEL" val="1"/>
  <p:tag name="KSO_WM_UNIT_VALUE" val="4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h_f"/>
  <p:tag name="KSO_WM_UNIT_INDEX" val="1_2_1"/>
  <p:tag name="KSO_WM_UNIT_ID" val="custom160414_25*n_h_f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i"/>
  <p:tag name="KSO_WM_UNIT_INDEX" val="1_1"/>
  <p:tag name="KSO_WM_UNIT_ID" val="custom160414_25*n_i*1_1"/>
  <p:tag name="KSO_WM_UNIT_CLEAR" val="1"/>
  <p:tag name="KSO_WM_UNIT_LAYERLEVEL" val="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14"/>
  <p:tag name="KSO_WM_SLIDE_INDEX" val="14"/>
  <p:tag name="KSO_WM_SLIDE_ITEM_CNT" val="1"/>
  <p:tag name="KSO_WM_SLIDE_LAYOUT" val="a_d"/>
  <p:tag name="KSO_WM_SLIDE_LAYOUT_CNT" val="1_1"/>
  <p:tag name="KSO_WM_SLIDE_TYPE" val="text"/>
  <p:tag name="KSO_WM_BEAUTIFY_FLAG" val="#wm#"/>
  <p:tag name="KSO_WM_SLIDE_POSITION" val="0*34"/>
  <p:tag name="KSO_WM_SLIDE_SIZE" val="959*473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d"/>
  <p:tag name="KSO_WM_UNIT_INDEX" val="1"/>
  <p:tag name="KSO_WM_UNIT_ID" val="custom160414_13*d*1"/>
  <p:tag name="KSO_WM_UNIT_CLEAR" val="0"/>
  <p:tag name="KSO_WM_UNIT_LAYERLEVEL" val="1"/>
  <p:tag name="KSO_WM_UNIT_VALUE" val="1231*2246"/>
  <p:tag name="KSO_WM_UNIT_HIGHLIGHT" val="0"/>
  <p:tag name="KSO_WM_UNIT_COMPATIBLE" val="0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f"/>
  <p:tag name="KSO_WM_UNIT_INDEX" val="1"/>
  <p:tag name="KSO_WM_UNIT_ID" val="custom160414_2*f*1"/>
  <p:tag name="KSO_WM_UNIT_CLEAR" val="1"/>
  <p:tag name="KSO_WM_UNIT_LAYERLEVEL" val="1"/>
  <p:tag name="KSO_WM_UNIT_VALUE" val="198"/>
  <p:tag name="KSO_WM_UNIT_HIGHLIGHT" val="0"/>
  <p:tag name="KSO_WM_UNIT_COMPATIBLE" val="0"/>
  <p:tag name="KSO_WM_UNIT_PRESET_TEXT_INDEX" val="5"/>
  <p:tag name="KSO_WM_UNIT_PRESET_TEXT_LEN" val="232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3*i*1"/>
  <p:tag name="KSO_WM_TEMPLATE_CATEGORY" val="custom"/>
  <p:tag name="KSO_WM_TEMPLATE_INDEX" val="160414"/>
  <p:tag name="KSO_WM_UNIT_INDEX" val="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13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3*i*4"/>
  <p:tag name="KSO_WM_TEMPLATE_CATEGORY" val="custom"/>
  <p:tag name="KSO_WM_TEMPLATE_INDEX" val="160414"/>
  <p:tag name="KSO_WM_UNIT_INDEX" val="4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i"/>
  <p:tag name="KSO_WM_UNIT_INDEX" val="1_1"/>
  <p:tag name="KSO_WM_UNIT_ID" val="custom160414_25*n_i*1_1"/>
  <p:tag name="KSO_WM_UNIT_CLEAR" val="1"/>
  <p:tag name="KSO_WM_UNIT_LAYERLEVEL" val="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h_f"/>
  <p:tag name="KSO_WM_UNIT_INDEX" val="1_2_1"/>
  <p:tag name="KSO_WM_UNIT_ID" val="custom160414_25*n_h_f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13"/>
  <p:tag name="KSO_WM_SLIDE_INDEX" val="13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61*94"/>
  <p:tag name="KSO_WM_SLIDE_SIZE" val="637*417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6*i*0"/>
  <p:tag name="KSO_WM_TEMPLATE_CATEGORY" val="custom"/>
  <p:tag name="KSO_WM_TEMPLATE_INDEX" val="160414"/>
  <p:tag name="KSO_WM_UNIT_INDEX" val="0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6*i*1"/>
  <p:tag name="KSO_WM_TEMPLATE_CATEGORY" val="custom"/>
  <p:tag name="KSO_WM_TEMPLATE_INDEX" val="160414"/>
  <p:tag name="KSO_WM_UNIT_INDEX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f"/>
  <p:tag name="KSO_WM_UNIT_INDEX" val="1"/>
  <p:tag name="KSO_WM_UNIT_ID" val="custom160414_16*f*1"/>
  <p:tag name="KSO_WM_UNIT_CLEAR" val="1"/>
  <p:tag name="KSO_WM_UNIT_LAYERLEVEL" val="1"/>
  <p:tag name="KSO_WM_UNIT_VALUE" val="90"/>
  <p:tag name="KSO_WM_UNIT_HIGHLIGHT" val="0"/>
  <p:tag name="KSO_WM_UNIT_COMPATIBLE" val="0"/>
  <p:tag name="KSO_WM_UNIT_PRESET_TEXT_INDEX" val="4"/>
  <p:tag name="KSO_WM_UNIT_PRESET_TEXT_LEN" val="57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d"/>
  <p:tag name="KSO_WM_UNIT_INDEX" val="1"/>
  <p:tag name="KSO_WM_UNIT_ID" val="custom160414_16*d*1"/>
  <p:tag name="KSO_WM_UNIT_CLEAR" val="0"/>
  <p:tag name="KSO_WM_UNIT_LAYERLEVEL" val="1"/>
  <p:tag name="KSO_WM_UNIT_VALUE" val="968*1184"/>
  <p:tag name="KSO_WM_UNIT_HIGHLIGHT" val="0"/>
  <p:tag name="KSO_WM_UNIT_COMPATIBLE" val="0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160414"/>
  <p:tag name="KSO_WM_TAG_VERSION" val="1.0"/>
  <p:tag name="KSO_WM_SLIDE_ID" val="custom160414_2"/>
  <p:tag name="KSO_WM_SLIDE_INDEX" val="2"/>
  <p:tag name="KSO_WM_SLIDE_ITEM_CNT" val="2"/>
  <p:tag name="KSO_WM_SLIDE_LAYOUT" val="a_f"/>
  <p:tag name="KSO_WM_SLIDE_LAYOUT_CNT" val="1_1"/>
  <p:tag name="KSO_WM_SLIDE_TYPE" val="text"/>
  <p:tag name="KSO_WM_SLIDE_POSITION" val="66*149"/>
  <p:tag name="KSO_WM_SLIDE_SIZE" val="828*272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d"/>
  <p:tag name="KSO_WM_UNIT_INDEX" val="3"/>
  <p:tag name="KSO_WM_UNIT_ID" val="custom160414_16*d*3"/>
  <p:tag name="KSO_WM_UNIT_CLEAR" val="0"/>
  <p:tag name="KSO_WM_UNIT_LAYERLEVEL" val="1"/>
  <p:tag name="KSO_WM_UNIT_VALUE" val="420*507"/>
  <p:tag name="KSO_WM_UNIT_HIGHLIGHT" val="0"/>
  <p:tag name="KSO_WM_UNIT_COMPATIBLE" val="0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d"/>
  <p:tag name="KSO_WM_UNIT_INDEX" val="2"/>
  <p:tag name="KSO_WM_UNIT_ID" val="custom160414_16*d*2"/>
  <p:tag name="KSO_WM_UNIT_CLEAR" val="0"/>
  <p:tag name="KSO_WM_UNIT_LAYERLEVEL" val="1"/>
  <p:tag name="KSO_WM_UNIT_VALUE" val="419*507"/>
  <p:tag name="KSO_WM_UNIT_HIGHLIGHT" val="0"/>
  <p:tag name="KSO_WM_UNIT_COMPATIBLE" val="0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16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i"/>
  <p:tag name="KSO_WM_UNIT_INDEX" val="1_1"/>
  <p:tag name="KSO_WM_UNIT_ID" val="custom160414_25*n_i*1_1"/>
  <p:tag name="KSO_WM_UNIT_CLEAR" val="1"/>
  <p:tag name="KSO_WM_UNIT_LAYERLEVEL" val="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h_f"/>
  <p:tag name="KSO_WM_UNIT_INDEX" val="1_2_1"/>
  <p:tag name="KSO_WM_UNIT_ID" val="custom160414_25*n_h_f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16"/>
  <p:tag name="KSO_WM_SLIDE_INDEX" val="16"/>
  <p:tag name="KSO_WM_SLIDE_ITEM_CNT" val="4"/>
  <p:tag name="KSO_WM_SLIDE_LAYOUT" val="a_f_d"/>
  <p:tag name="KSO_WM_SLIDE_LAYOUT_CNT" val="1_1_3"/>
  <p:tag name="KSO_WM_SLIDE_TYPE" val="text"/>
  <p:tag name="KSO_WM_BEAUTIFY_FLAG" val="#wm#"/>
  <p:tag name="KSO_WM_SLIDE_POSITION" val="139*0"/>
  <p:tag name="KSO_WM_SLIDE_SIZE" val="705*540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7*i*0"/>
  <p:tag name="KSO_WM_TEMPLATE_CATEGORY" val="custom"/>
  <p:tag name="KSO_WM_TEMPLATE_INDEX" val="160414"/>
  <p:tag name="KSO_WM_UNIT_INDEX" val="0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d"/>
  <p:tag name="KSO_WM_UNIT_INDEX" val="2"/>
  <p:tag name="KSO_WM_UNIT_ID" val="custom160414_17*d*2"/>
  <p:tag name="KSO_WM_UNIT_CLEAR" val="0"/>
  <p:tag name="KSO_WM_UNIT_LAYERLEVEL" val="1"/>
  <p:tag name="KSO_WM_UNIT_VALUE" val="662*606"/>
  <p:tag name="KSO_WM_UNIT_HIGHLIGHT" val="0"/>
  <p:tag name="KSO_WM_UNIT_COMPATIBLE" val="0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7*i*2"/>
  <p:tag name="KSO_WM_TEMPLATE_CATEGORY" val="custom"/>
  <p:tag name="KSO_WM_TEMPLATE_INDEX" val="160414"/>
  <p:tag name="KSO_WM_UNIT_INDEX" val="2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d"/>
  <p:tag name="KSO_WM_UNIT_INDEX" val="4"/>
  <p:tag name="KSO_WM_UNIT_ID" val="custom160414_17*d*4"/>
  <p:tag name="KSO_WM_UNIT_CLEAR" val="0"/>
  <p:tag name="KSO_WM_UNIT_LAYERLEVEL" val="1"/>
  <p:tag name="KSO_WM_UNIT_VALUE" val="662*606"/>
  <p:tag name="KSO_WM_UNIT_HIGHLIGHT" val="0"/>
  <p:tag name="KSO_WM_UNIT_COMPATIBLE" val="0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1"/>
  <p:tag name="KSO_WM_UNIT_ID" val="custom160414_8*l_i*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d"/>
  <p:tag name="KSO_WM_UNIT_INDEX" val="1"/>
  <p:tag name="KSO_WM_UNIT_ID" val="custom160414_17*d*1"/>
  <p:tag name="KSO_WM_UNIT_CLEAR" val="0"/>
  <p:tag name="KSO_WM_UNIT_LAYERLEVEL" val="1"/>
  <p:tag name="KSO_WM_UNIT_VALUE" val="662*606"/>
  <p:tag name="KSO_WM_UNIT_HIGHLIGHT" val="0"/>
  <p:tag name="KSO_WM_UNIT_COMPATIBLE" val="0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7*i*5"/>
  <p:tag name="KSO_WM_TEMPLATE_CATEGORY" val="custom"/>
  <p:tag name="KSO_WM_TEMPLATE_INDEX" val="160414"/>
  <p:tag name="KSO_WM_UNIT_INDEX" val="5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d"/>
  <p:tag name="KSO_WM_UNIT_INDEX" val="3"/>
  <p:tag name="KSO_WM_UNIT_ID" val="custom160414_17*d*3"/>
  <p:tag name="KSO_WM_UNIT_CLEAR" val="0"/>
  <p:tag name="KSO_WM_UNIT_LAYERLEVEL" val="1"/>
  <p:tag name="KSO_WM_UNIT_VALUE" val="662*606"/>
  <p:tag name="KSO_WM_UNIT_HIGHLIGHT" val="0"/>
  <p:tag name="KSO_WM_UNIT_COMPATIBLE" val="0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7*i*7"/>
  <p:tag name="KSO_WM_TEMPLATE_CATEGORY" val="custom"/>
  <p:tag name="KSO_WM_TEMPLATE_INDEX" val="160414"/>
  <p:tag name="KSO_WM_UNIT_INDEX" val="7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17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h_f"/>
  <p:tag name="KSO_WM_UNIT_INDEX" val="1_2_2"/>
  <p:tag name="KSO_WM_UNIT_ID" val="custom160414_25*n_h_f*1_2_2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DIAGRAM_GROUP_CODE" val="n1-1"/>
  <p:tag name="KSO_WM_UNIT_TYPE" val="n_i"/>
  <p:tag name="KSO_WM_UNIT_INDEX" val="1_2"/>
  <p:tag name="KSO_WM_UNIT_ID" val="custom160414_25*n_i*1_2"/>
  <p:tag name="KSO_WM_UNIT_CLEAR" val="1"/>
  <p:tag name="KSO_WM_UNIT_LAYERLEVEL" val="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14_13*i*4"/>
  <p:tag name="KSO_WM_TEMPLATE_CATEGORY" val="custom"/>
  <p:tag name="KSO_WM_TEMPLATE_INDEX" val="160414"/>
  <p:tag name="KSO_WM_UNIT_INDEX" val="4"/>
</p:tagLst>
</file>

<file path=ppt/tags/tag78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17"/>
  <p:tag name="KSO_WM_SLIDE_INDEX" val="17"/>
  <p:tag name="KSO_WM_SLIDE_ITEM_CNT" val="4"/>
  <p:tag name="KSO_WM_SLIDE_LAYOUT" val="a_d_b"/>
  <p:tag name="KSO_WM_SLIDE_LAYOUT_CNT" val="1_4_1"/>
  <p:tag name="KSO_WM_SLIDE_TYPE" val="text"/>
  <p:tag name="KSO_WM_BEAUTIFY_FLAG" val="#wm#"/>
  <p:tag name="KSO_WM_SLIDE_POSITION" val="125*78"/>
  <p:tag name="KSO_WM_SLIDE_SIZE" val="710*445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1"/>
  <p:tag name="KSO_WM_UNIT_ID" val="custom160414_6*l_i*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8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6*a*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UNIT_PRESET_TEXT" val="CONTENTS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6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DIAGRAM_GROUP_CODE" val="l1-1"/>
  <p:tag name="KSO_WM_UNIT_PRESET_TEXT_LEN" val="17"/>
  <p:tag name="KSO_WM_UNIT_TEXT_FILL_FORE_SCHEMECOLOR_INDEX" val="5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2"/>
  <p:tag name="KSO_WM_UNIT_ID" val="custom160414_6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TEMPLATE_CATEGORY" val="custom"/>
  <p:tag name="KSO_WM_TEMPLATE_INDEX" val="160414"/>
  <p:tag name="KSO_WM_TAG_VERSION" val="1.0"/>
  <p:tag name="KSO_WM_SLIDE_ID" val="custom160414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f"/>
  <p:tag name="KSO_WM_UNIT_INDEX" val="1"/>
  <p:tag name="KSO_WM_UNIT_ID" val="custom160560_25*f*1"/>
  <p:tag name="KSO_WM_UNIT_CLEAR" val="1"/>
  <p:tag name="KSO_WM_UNIT_LAYERLEVEL" val="1"/>
  <p:tag name="KSO_WM_UNIT_VALUE" val="90"/>
  <p:tag name="KSO_WM_UNIT_HIGHLIGHT" val="0"/>
  <p:tag name="KSO_WM_UNIT_COMPATIBLE" val="0"/>
  <p:tag name="KSO_WM_UNIT_PRESET_TEXT_INDEX" val="4"/>
  <p:tag name="KSO_WM_UNIT_PRESET_TEXT_LEN" val="57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5*i*1"/>
  <p:tag name="KSO_WM_TEMPLATE_CATEGORY" val="custom"/>
  <p:tag name="KSO_WM_TEMPLATE_INDEX" val="160560"/>
  <p:tag name="KSO_WM_UNIT_INDEX" val="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d"/>
  <p:tag name="KSO_WM_UNIT_INDEX" val="1"/>
  <p:tag name="KSO_WM_UNIT_ID" val="custom160560_25*d*1"/>
  <p:tag name="KSO_WM_UNIT_CLEAR" val="0"/>
  <p:tag name="KSO_WM_UNIT_LAYERLEVEL" val="1"/>
  <p:tag name="KSO_WM_UNIT_VALUE" val="1327*1327"/>
  <p:tag name="KSO_WM_UNIT_HIGHLIGHT" val="0"/>
  <p:tag name="KSO_WM_UNIT_COMPATIBLE" val="0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5*i*3"/>
  <p:tag name="KSO_WM_TEMPLATE_CATEGORY" val="custom"/>
  <p:tag name="KSO_WM_TEMPLATE_INDEX" val="160560"/>
  <p:tag name="KSO_WM_UNIT_INDEX" val="3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5*i*4"/>
  <p:tag name="KSO_WM_TEMPLATE_CATEGORY" val="custom"/>
  <p:tag name="KSO_WM_TEMPLATE_INDEX" val="160560"/>
  <p:tag name="KSO_WM_UNIT_INDEX" val="4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5*i*5"/>
  <p:tag name="KSO_WM_TEMPLATE_CATEGORY" val="custom"/>
  <p:tag name="KSO_WM_TEMPLATE_INDEX" val="160560"/>
  <p:tag name="KSO_WM_UNIT_INDEX" val="5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i"/>
  <p:tag name="KSO_WM_UNIT_INDEX" val="1_2"/>
  <p:tag name="KSO_WM_UNIT_ID" val="custom160414_8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5*i*6"/>
  <p:tag name="KSO_WM_TEMPLATE_CATEGORY" val="custom"/>
  <p:tag name="KSO_WM_TEMPLATE_INDEX" val="160560"/>
  <p:tag name="KSO_WM_UNIT_INDEX" val="6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a"/>
  <p:tag name="KSO_WM_UNIT_INDEX" val="1"/>
  <p:tag name="KSO_WM_UNIT_ID" val="custom160560_25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2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4093541"/>
  <p:tag name="MH_LIBRARY" val="GRAPHIC"/>
  <p:tag name="KSO_WM_TEMPLATE_CATEGORY" val="custom"/>
  <p:tag name="KSO_WM_TEMPLATE_INDEX" val="160560"/>
  <p:tag name="KSO_WM_TAG_VERSION" val="1.0"/>
  <p:tag name="KSO_WM_SLIDE_ID" val="custom160560_25"/>
  <p:tag name="KSO_WM_SLIDE_INDEX" val="25"/>
  <p:tag name="KSO_WM_SLIDE_ITEM_CNT" val="1"/>
  <p:tag name="KSO_WM_SLIDE_LAYOUT" val="a_f_d"/>
  <p:tag name="KSO_WM_SLIDE_LAYOUT_CNT" val="1_1_1"/>
  <p:tag name="KSO_WM_SLIDE_TYPE" val="text"/>
  <p:tag name="KSO_WM_BEAUTIFY_FLAG" val="#wm#"/>
  <p:tag name="KSO_WM_SLIDE_POSITION" val="113*126"/>
  <p:tag name="KSO_WM_SLIDE_SIZE" val="793*376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f"/>
  <p:tag name="KSO_WM_UNIT_INDEX" val="1"/>
  <p:tag name="KSO_WM_UNIT_ID" val="custom160560_26*f*1"/>
  <p:tag name="KSO_WM_UNIT_CLEAR" val="1"/>
  <p:tag name="KSO_WM_UNIT_LAYERLEVEL" val="1"/>
  <p:tag name="KSO_WM_UNIT_VALUE" val="66"/>
  <p:tag name="KSO_WM_UNIT_HIGHLIGHT" val="0"/>
  <p:tag name="KSO_WM_UNIT_COMPATIBLE" val="0"/>
  <p:tag name="KSO_WM_UNIT_PRESET_TEXT_INDEX" val="4"/>
  <p:tag name="KSO_WM_UNIT_PRESET_TEXT_LEN" val="114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1"/>
  <p:tag name="KSO_WM_TEMPLATE_CATEGORY" val="custom"/>
  <p:tag name="KSO_WM_TEMPLATE_INDEX" val="160560"/>
  <p:tag name="KSO_WM_UNIT_INDEX" val="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5"/>
  <p:tag name="KSO_WM_TEMPLATE_CATEGORY" val="custom"/>
  <p:tag name="KSO_WM_TEMPLATE_INDEX" val="160560"/>
  <p:tag name="KSO_WM_UNIT_INDEX" val="5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0"/>
  <p:tag name="KSO_WM_UNIT_TYPE" val="d"/>
  <p:tag name="KSO_WM_UNIT_INDEX" val="1"/>
  <p:tag name="KSO_WM_UNIT_ID" val="custom160560_26*d*1"/>
  <p:tag name="KSO_WM_UNIT_CLEAR" val="0"/>
  <p:tag name="KSO_WM_UNIT_LAYERLEVEL" val="1"/>
  <p:tag name="KSO_WM_UNIT_VALUE" val="736*736"/>
  <p:tag name="KSO_WM_UNIT_HIGHLIGHT" val="0"/>
  <p:tag name="KSO_WM_UNIT_COMPATIBLE" val="0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7"/>
  <p:tag name="KSO_WM_TEMPLATE_CATEGORY" val="custom"/>
  <p:tag name="KSO_WM_TEMPLATE_INDEX" val="160560"/>
  <p:tag name="KSO_WM_UNIT_INDEX" val="7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8"/>
  <p:tag name="KSO_WM_TEMPLATE_CATEGORY" val="custom"/>
  <p:tag name="KSO_WM_TEMPLATE_INDEX" val="160560"/>
  <p:tag name="KSO_WM_UNIT_INDEX" val="8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60_26*i*12"/>
  <p:tag name="KSO_WM_TEMPLATE_CATEGORY" val="custom"/>
  <p:tag name="KSO_WM_TEMPLATE_INDEX" val="160560"/>
  <p:tag name="KSO_WM_UNIT_INDEX" val="12"/>
</p:tagLst>
</file>

<file path=ppt/theme/theme1.xml><?xml version="1.0" encoding="utf-8"?>
<a:theme xmlns:a="http://schemas.openxmlformats.org/drawingml/2006/main" name="1_A000120140530A76PPBG">
  <a:themeElements>
    <a:clrScheme name="160126.126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A67653"/>
      </a:accent1>
      <a:accent2>
        <a:srgbClr val="876D5F"/>
      </a:accent2>
      <a:accent3>
        <a:srgbClr val="C7645E"/>
      </a:accent3>
      <a:accent4>
        <a:srgbClr val="AE8BA0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WPS 演示</Application>
  <PresentationFormat>宽屏</PresentationFormat>
  <Paragraphs>117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Broadway BT</vt:lpstr>
      <vt:lpstr>汉仪丫丫体简</vt:lpstr>
      <vt:lpstr>Verdana</vt:lpstr>
      <vt:lpstr>微软雅黑 Light</vt:lpstr>
      <vt:lpstr>楷体</vt:lpstr>
      <vt:lpstr>黑体</vt:lpstr>
      <vt:lpstr>Arial Narrow</vt:lpstr>
      <vt:lpstr>Calibri</vt:lpstr>
      <vt:lpstr>微软雅黑</vt:lpstr>
      <vt:lpstr>Segoe Print</vt:lpstr>
      <vt:lpstr>Stencil Std</vt:lpstr>
      <vt:lpstr>Arial Unicode MS</vt:lpstr>
      <vt:lpstr>Gabriola</vt:lpstr>
      <vt:lpstr>1_A000120140530A76PPBG</vt:lpstr>
      <vt:lpstr>PowerPoint 演示文稿</vt:lpstr>
      <vt:lpstr>从前的记忆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厂房属于保密，没法用相片记录（遗憾）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</dc:creator>
  <cp:lastModifiedBy>D</cp:lastModifiedBy>
  <cp:revision>5</cp:revision>
  <dcterms:created xsi:type="dcterms:W3CDTF">2017-08-25T00:16:00Z</dcterms:created>
  <dcterms:modified xsi:type="dcterms:W3CDTF">2017-08-25T04:23:31Z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